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12192000" cy="6858000"/>
  <p:notesSz cx="6946900" cy="9232900"/>
  <p:embeddedFontLst>
    <p:embeddedFont>
      <p:font typeface="Lustria" panose="02000603060000020004" pitchFamily="2" charset="0"/>
      <p:regular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08">
          <p15:clr>
            <a:srgbClr val="A4A3A4"/>
          </p15:clr>
        </p15:guide>
        <p15:guide id="2" pos="2188">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hhLLHwhMI/vBssfD5LZL6Ps6vdX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p:cViewPr varScale="1">
        <p:scale>
          <a:sx n="124" d="100"/>
          <a:sy n="124" d="100"/>
        </p:scale>
        <p:origin x="640" y="168"/>
      </p:cViewPr>
      <p:guideLst>
        <p:guide orient="horz" pos="2160"/>
        <p:guide pos="384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08"/>
        <p:guide pos="218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09900" cy="461963"/>
          </a:xfrm>
          <a:prstGeom prst="rect">
            <a:avLst/>
          </a:prstGeom>
          <a:noFill/>
          <a:ln>
            <a:noFill/>
          </a:ln>
        </p:spPr>
        <p:txBody>
          <a:bodyPr spcFirstLastPara="1" wrap="square" lIns="92450" tIns="46225" rIns="92450" bIns="46225"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37000" y="0"/>
            <a:ext cx="3009900" cy="461963"/>
          </a:xfrm>
          <a:prstGeom prst="rect">
            <a:avLst/>
          </a:prstGeom>
          <a:noFill/>
          <a:ln>
            <a:noFill/>
          </a:ln>
        </p:spPr>
        <p:txBody>
          <a:bodyPr spcFirstLastPara="1" wrap="square" lIns="92450" tIns="46225" rIns="92450" bIns="46225"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96875" y="692150"/>
            <a:ext cx="6153150" cy="34623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25513" y="4386263"/>
            <a:ext cx="5095875" cy="4154487"/>
          </a:xfrm>
          <a:prstGeom prst="rect">
            <a:avLst/>
          </a:prstGeom>
          <a:noFill/>
          <a:ln>
            <a:noFill/>
          </a:ln>
        </p:spPr>
        <p:txBody>
          <a:bodyPr spcFirstLastPara="1" wrap="square" lIns="92450" tIns="46225" rIns="92450" bIns="46225"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1pPr>
            <a:lvl2pPr marL="914400" marR="0" lvl="1"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2pPr>
            <a:lvl3pPr marL="1371600" marR="0" lvl="2"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3pPr>
            <a:lvl4pPr marL="1828800" marR="0" lvl="3"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4pPr>
            <a:lvl5pPr marL="2286000" marR="0" lvl="4"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770938"/>
            <a:ext cx="3009900" cy="461962"/>
          </a:xfrm>
          <a:prstGeom prst="rect">
            <a:avLst/>
          </a:prstGeom>
          <a:noFill/>
          <a:ln>
            <a:noFill/>
          </a:ln>
        </p:spPr>
        <p:txBody>
          <a:bodyPr spcFirstLastPara="1" wrap="square" lIns="92450" tIns="46225" rIns="92450" bIns="46225"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37000" y="8770938"/>
            <a:ext cx="3009900" cy="461962"/>
          </a:xfrm>
          <a:prstGeom prst="rect">
            <a:avLst/>
          </a:prstGeom>
          <a:noFill/>
          <a:ln>
            <a:noFill/>
          </a:ln>
        </p:spPr>
        <p:txBody>
          <a:bodyPr spcFirstLastPara="1" wrap="square" lIns="92450" tIns="46225" rIns="92450" bIns="46225" anchor="b" anchorCtr="0">
            <a:noAutofit/>
          </a:bodyPr>
          <a:lstStyle/>
          <a:p>
            <a:pPr marL="0" marR="0" lvl="0" indent="0" algn="r" rtl="0">
              <a:spcBef>
                <a:spcPts val="0"/>
              </a:spcBef>
              <a:spcAft>
                <a:spcPts val="0"/>
              </a:spcAft>
              <a:buNone/>
            </a:pPr>
            <a:fld id="{00000000-1234-1234-1234-123412341234}" type="slidenum">
              <a:rPr lang="es-P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notes"/>
          <p:cNvSpPr txBox="1">
            <a:spLocks noGrp="1"/>
          </p:cNvSpPr>
          <p:nvPr>
            <p:ph type="body" idx="1"/>
          </p:nvPr>
        </p:nvSpPr>
        <p:spPr>
          <a:xfrm>
            <a:off x="925513" y="4386263"/>
            <a:ext cx="5095875" cy="4154487"/>
          </a:xfrm>
          <a:prstGeom prst="rect">
            <a:avLst/>
          </a:prstGeom>
        </p:spPr>
        <p:txBody>
          <a:bodyPr spcFirstLastPara="1" wrap="square" lIns="92450" tIns="46225" rIns="92450" bIns="46225" anchor="t" anchorCtr="0">
            <a:noAutofit/>
          </a:bodyPr>
          <a:lstStyle/>
          <a:p>
            <a:pPr marL="0" lvl="0" indent="0" algn="l" rtl="0">
              <a:spcBef>
                <a:spcPts val="360"/>
              </a:spcBef>
              <a:spcAft>
                <a:spcPts val="0"/>
              </a:spcAft>
              <a:buNone/>
            </a:pPr>
            <a:endParaRPr/>
          </a:p>
        </p:txBody>
      </p:sp>
      <p:sp>
        <p:nvSpPr>
          <p:cNvPr id="146" name="Google Shape;146;p1:notes"/>
          <p:cNvSpPr>
            <a:spLocks noGrp="1" noRot="1" noChangeAspect="1"/>
          </p:cNvSpPr>
          <p:nvPr>
            <p:ph type="sldImg" idx="2"/>
          </p:nvPr>
        </p:nvSpPr>
        <p:spPr>
          <a:xfrm>
            <a:off x="396875" y="692150"/>
            <a:ext cx="6153150" cy="34623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0:notes"/>
          <p:cNvSpPr txBox="1">
            <a:spLocks noGrp="1"/>
          </p:cNvSpPr>
          <p:nvPr>
            <p:ph type="body" idx="1"/>
          </p:nvPr>
        </p:nvSpPr>
        <p:spPr>
          <a:xfrm>
            <a:off x="925513" y="4386263"/>
            <a:ext cx="5095875" cy="4154487"/>
          </a:xfrm>
          <a:prstGeom prst="rect">
            <a:avLst/>
          </a:prstGeom>
        </p:spPr>
        <p:txBody>
          <a:bodyPr spcFirstLastPara="1" wrap="square" lIns="92450" tIns="46225" rIns="92450" bIns="46225" anchor="t" anchorCtr="0">
            <a:noAutofit/>
          </a:bodyPr>
          <a:lstStyle/>
          <a:p>
            <a:pPr marL="0" lvl="0" indent="0" algn="l" rtl="0">
              <a:spcBef>
                <a:spcPts val="360"/>
              </a:spcBef>
              <a:spcAft>
                <a:spcPts val="0"/>
              </a:spcAft>
              <a:buNone/>
            </a:pPr>
            <a:endParaRPr/>
          </a:p>
        </p:txBody>
      </p:sp>
      <p:sp>
        <p:nvSpPr>
          <p:cNvPr id="193" name="Google Shape;193;p10:notes"/>
          <p:cNvSpPr>
            <a:spLocks noGrp="1" noRot="1" noChangeAspect="1"/>
          </p:cNvSpPr>
          <p:nvPr>
            <p:ph type="sldImg" idx="2"/>
          </p:nvPr>
        </p:nvSpPr>
        <p:spPr>
          <a:xfrm>
            <a:off x="396875" y="692150"/>
            <a:ext cx="6153150" cy="34623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1:notes"/>
          <p:cNvSpPr txBox="1">
            <a:spLocks noGrp="1"/>
          </p:cNvSpPr>
          <p:nvPr>
            <p:ph type="body" idx="1"/>
          </p:nvPr>
        </p:nvSpPr>
        <p:spPr>
          <a:xfrm>
            <a:off x="925513" y="4386263"/>
            <a:ext cx="5095875" cy="4154487"/>
          </a:xfrm>
          <a:prstGeom prst="rect">
            <a:avLst/>
          </a:prstGeom>
        </p:spPr>
        <p:txBody>
          <a:bodyPr spcFirstLastPara="1" wrap="square" lIns="92450" tIns="46225" rIns="92450" bIns="46225" anchor="t" anchorCtr="0">
            <a:noAutofit/>
          </a:bodyPr>
          <a:lstStyle/>
          <a:p>
            <a:pPr marL="0" lvl="0" indent="0" algn="l" rtl="0">
              <a:spcBef>
                <a:spcPts val="360"/>
              </a:spcBef>
              <a:spcAft>
                <a:spcPts val="0"/>
              </a:spcAft>
              <a:buNone/>
            </a:pPr>
            <a:endParaRPr/>
          </a:p>
        </p:txBody>
      </p:sp>
      <p:sp>
        <p:nvSpPr>
          <p:cNvPr id="199" name="Google Shape;199;p11:notes"/>
          <p:cNvSpPr>
            <a:spLocks noGrp="1" noRot="1" noChangeAspect="1"/>
          </p:cNvSpPr>
          <p:nvPr>
            <p:ph type="sldImg" idx="2"/>
          </p:nvPr>
        </p:nvSpPr>
        <p:spPr>
          <a:xfrm>
            <a:off x="396875" y="692150"/>
            <a:ext cx="6153150" cy="34623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2:notes"/>
          <p:cNvSpPr txBox="1">
            <a:spLocks noGrp="1"/>
          </p:cNvSpPr>
          <p:nvPr>
            <p:ph type="body" idx="1"/>
          </p:nvPr>
        </p:nvSpPr>
        <p:spPr>
          <a:xfrm>
            <a:off x="925513" y="4386263"/>
            <a:ext cx="5095875" cy="4154487"/>
          </a:xfrm>
          <a:prstGeom prst="rect">
            <a:avLst/>
          </a:prstGeom>
        </p:spPr>
        <p:txBody>
          <a:bodyPr spcFirstLastPara="1" wrap="square" lIns="92450" tIns="46225" rIns="92450" bIns="46225" anchor="t" anchorCtr="0">
            <a:noAutofit/>
          </a:bodyPr>
          <a:lstStyle/>
          <a:p>
            <a:pPr marL="0" lvl="0" indent="0" algn="l" rtl="0">
              <a:spcBef>
                <a:spcPts val="360"/>
              </a:spcBef>
              <a:spcAft>
                <a:spcPts val="0"/>
              </a:spcAft>
              <a:buNone/>
            </a:pPr>
            <a:endParaRPr/>
          </a:p>
        </p:txBody>
      </p:sp>
      <p:sp>
        <p:nvSpPr>
          <p:cNvPr id="204" name="Google Shape;204;p12:notes"/>
          <p:cNvSpPr>
            <a:spLocks noGrp="1" noRot="1" noChangeAspect="1"/>
          </p:cNvSpPr>
          <p:nvPr>
            <p:ph type="sldImg" idx="2"/>
          </p:nvPr>
        </p:nvSpPr>
        <p:spPr>
          <a:xfrm>
            <a:off x="396875" y="692150"/>
            <a:ext cx="6153150" cy="34623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3:notes"/>
          <p:cNvSpPr txBox="1">
            <a:spLocks noGrp="1"/>
          </p:cNvSpPr>
          <p:nvPr>
            <p:ph type="body" idx="1"/>
          </p:nvPr>
        </p:nvSpPr>
        <p:spPr>
          <a:xfrm>
            <a:off x="925513" y="4386263"/>
            <a:ext cx="5095875" cy="4154487"/>
          </a:xfrm>
          <a:prstGeom prst="rect">
            <a:avLst/>
          </a:prstGeom>
        </p:spPr>
        <p:txBody>
          <a:bodyPr spcFirstLastPara="1" wrap="square" lIns="92450" tIns="46225" rIns="92450" bIns="46225" anchor="t" anchorCtr="0">
            <a:noAutofit/>
          </a:bodyPr>
          <a:lstStyle/>
          <a:p>
            <a:pPr marL="0" lvl="0" indent="0" algn="l" rtl="0">
              <a:spcBef>
                <a:spcPts val="360"/>
              </a:spcBef>
              <a:spcAft>
                <a:spcPts val="0"/>
              </a:spcAft>
              <a:buNone/>
            </a:pPr>
            <a:endParaRPr/>
          </a:p>
        </p:txBody>
      </p:sp>
      <p:sp>
        <p:nvSpPr>
          <p:cNvPr id="209" name="Google Shape;209;p13:notes"/>
          <p:cNvSpPr>
            <a:spLocks noGrp="1" noRot="1" noChangeAspect="1"/>
          </p:cNvSpPr>
          <p:nvPr>
            <p:ph type="sldImg" idx="2"/>
          </p:nvPr>
        </p:nvSpPr>
        <p:spPr>
          <a:xfrm>
            <a:off x="396875" y="692150"/>
            <a:ext cx="6153150" cy="34623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4:notes"/>
          <p:cNvSpPr txBox="1">
            <a:spLocks noGrp="1"/>
          </p:cNvSpPr>
          <p:nvPr>
            <p:ph type="body" idx="1"/>
          </p:nvPr>
        </p:nvSpPr>
        <p:spPr>
          <a:xfrm>
            <a:off x="925513" y="4386263"/>
            <a:ext cx="5095875" cy="4154487"/>
          </a:xfrm>
          <a:prstGeom prst="rect">
            <a:avLst/>
          </a:prstGeom>
        </p:spPr>
        <p:txBody>
          <a:bodyPr spcFirstLastPara="1" wrap="square" lIns="92450" tIns="46225" rIns="92450" bIns="46225" anchor="t" anchorCtr="0">
            <a:noAutofit/>
          </a:bodyPr>
          <a:lstStyle/>
          <a:p>
            <a:pPr marL="0" lvl="0" indent="0" algn="l" rtl="0">
              <a:spcBef>
                <a:spcPts val="360"/>
              </a:spcBef>
              <a:spcAft>
                <a:spcPts val="0"/>
              </a:spcAft>
              <a:buNone/>
            </a:pPr>
            <a:endParaRPr/>
          </a:p>
        </p:txBody>
      </p:sp>
      <p:sp>
        <p:nvSpPr>
          <p:cNvPr id="215" name="Google Shape;215;p14:notes"/>
          <p:cNvSpPr>
            <a:spLocks noGrp="1" noRot="1" noChangeAspect="1"/>
          </p:cNvSpPr>
          <p:nvPr>
            <p:ph type="sldImg" idx="2"/>
          </p:nvPr>
        </p:nvSpPr>
        <p:spPr>
          <a:xfrm>
            <a:off x="396875" y="692150"/>
            <a:ext cx="6153150" cy="34623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5:notes"/>
          <p:cNvSpPr txBox="1">
            <a:spLocks noGrp="1"/>
          </p:cNvSpPr>
          <p:nvPr>
            <p:ph type="body" idx="1"/>
          </p:nvPr>
        </p:nvSpPr>
        <p:spPr>
          <a:xfrm>
            <a:off x="925513" y="4386263"/>
            <a:ext cx="5095875" cy="4154487"/>
          </a:xfrm>
          <a:prstGeom prst="rect">
            <a:avLst/>
          </a:prstGeom>
        </p:spPr>
        <p:txBody>
          <a:bodyPr spcFirstLastPara="1" wrap="square" lIns="92450" tIns="46225" rIns="92450" bIns="46225" anchor="t" anchorCtr="0">
            <a:noAutofit/>
          </a:bodyPr>
          <a:lstStyle/>
          <a:p>
            <a:pPr marL="0" lvl="0" indent="0" algn="l" rtl="0">
              <a:spcBef>
                <a:spcPts val="360"/>
              </a:spcBef>
              <a:spcAft>
                <a:spcPts val="0"/>
              </a:spcAft>
              <a:buNone/>
            </a:pPr>
            <a:endParaRPr/>
          </a:p>
        </p:txBody>
      </p:sp>
      <p:sp>
        <p:nvSpPr>
          <p:cNvPr id="220" name="Google Shape;220;p15:notes"/>
          <p:cNvSpPr>
            <a:spLocks noGrp="1" noRot="1" noChangeAspect="1"/>
          </p:cNvSpPr>
          <p:nvPr>
            <p:ph type="sldImg" idx="2"/>
          </p:nvPr>
        </p:nvSpPr>
        <p:spPr>
          <a:xfrm>
            <a:off x="396875" y="692150"/>
            <a:ext cx="6153150" cy="34623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6:notes"/>
          <p:cNvSpPr txBox="1">
            <a:spLocks noGrp="1"/>
          </p:cNvSpPr>
          <p:nvPr>
            <p:ph type="body" idx="1"/>
          </p:nvPr>
        </p:nvSpPr>
        <p:spPr>
          <a:xfrm>
            <a:off x="925513" y="4386263"/>
            <a:ext cx="5095875" cy="4154487"/>
          </a:xfrm>
          <a:prstGeom prst="rect">
            <a:avLst/>
          </a:prstGeom>
        </p:spPr>
        <p:txBody>
          <a:bodyPr spcFirstLastPara="1" wrap="square" lIns="92450" tIns="46225" rIns="92450" bIns="46225" anchor="t" anchorCtr="0">
            <a:noAutofit/>
          </a:bodyPr>
          <a:lstStyle/>
          <a:p>
            <a:pPr marL="0" lvl="0" indent="0" algn="l" rtl="0">
              <a:spcBef>
                <a:spcPts val="360"/>
              </a:spcBef>
              <a:spcAft>
                <a:spcPts val="0"/>
              </a:spcAft>
              <a:buNone/>
            </a:pPr>
            <a:endParaRPr/>
          </a:p>
        </p:txBody>
      </p:sp>
      <p:sp>
        <p:nvSpPr>
          <p:cNvPr id="225" name="Google Shape;225;p16:notes"/>
          <p:cNvSpPr>
            <a:spLocks noGrp="1" noRot="1" noChangeAspect="1"/>
          </p:cNvSpPr>
          <p:nvPr>
            <p:ph type="sldImg" idx="2"/>
          </p:nvPr>
        </p:nvSpPr>
        <p:spPr>
          <a:xfrm>
            <a:off x="396875" y="692150"/>
            <a:ext cx="6153150" cy="34623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7:notes"/>
          <p:cNvSpPr txBox="1">
            <a:spLocks noGrp="1"/>
          </p:cNvSpPr>
          <p:nvPr>
            <p:ph type="body" idx="1"/>
          </p:nvPr>
        </p:nvSpPr>
        <p:spPr>
          <a:xfrm>
            <a:off x="925513" y="4386263"/>
            <a:ext cx="5095875" cy="4154487"/>
          </a:xfrm>
          <a:prstGeom prst="rect">
            <a:avLst/>
          </a:prstGeom>
        </p:spPr>
        <p:txBody>
          <a:bodyPr spcFirstLastPara="1" wrap="square" lIns="92450" tIns="46225" rIns="92450" bIns="46225" anchor="t" anchorCtr="0">
            <a:noAutofit/>
          </a:bodyPr>
          <a:lstStyle/>
          <a:p>
            <a:pPr marL="0" lvl="0" indent="0" algn="l" rtl="0">
              <a:spcBef>
                <a:spcPts val="360"/>
              </a:spcBef>
              <a:spcAft>
                <a:spcPts val="0"/>
              </a:spcAft>
              <a:buNone/>
            </a:pPr>
            <a:endParaRPr/>
          </a:p>
        </p:txBody>
      </p:sp>
      <p:sp>
        <p:nvSpPr>
          <p:cNvPr id="230" name="Google Shape;230;p17:notes"/>
          <p:cNvSpPr>
            <a:spLocks noGrp="1" noRot="1" noChangeAspect="1"/>
          </p:cNvSpPr>
          <p:nvPr>
            <p:ph type="sldImg" idx="2"/>
          </p:nvPr>
        </p:nvSpPr>
        <p:spPr>
          <a:xfrm>
            <a:off x="396875" y="692150"/>
            <a:ext cx="6153150" cy="34623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8:notes"/>
          <p:cNvSpPr txBox="1">
            <a:spLocks noGrp="1"/>
          </p:cNvSpPr>
          <p:nvPr>
            <p:ph type="body" idx="1"/>
          </p:nvPr>
        </p:nvSpPr>
        <p:spPr>
          <a:xfrm>
            <a:off x="925513" y="4386263"/>
            <a:ext cx="5095875" cy="4154487"/>
          </a:xfrm>
          <a:prstGeom prst="rect">
            <a:avLst/>
          </a:prstGeom>
        </p:spPr>
        <p:txBody>
          <a:bodyPr spcFirstLastPara="1" wrap="square" lIns="92450" tIns="46225" rIns="92450" bIns="46225" anchor="t" anchorCtr="0">
            <a:noAutofit/>
          </a:bodyPr>
          <a:lstStyle/>
          <a:p>
            <a:pPr marL="0" lvl="0" indent="0" algn="l" rtl="0">
              <a:spcBef>
                <a:spcPts val="360"/>
              </a:spcBef>
              <a:spcAft>
                <a:spcPts val="0"/>
              </a:spcAft>
              <a:buNone/>
            </a:pPr>
            <a:endParaRPr/>
          </a:p>
        </p:txBody>
      </p:sp>
      <p:sp>
        <p:nvSpPr>
          <p:cNvPr id="235" name="Google Shape;235;p18:notes"/>
          <p:cNvSpPr>
            <a:spLocks noGrp="1" noRot="1" noChangeAspect="1"/>
          </p:cNvSpPr>
          <p:nvPr>
            <p:ph type="sldImg" idx="2"/>
          </p:nvPr>
        </p:nvSpPr>
        <p:spPr>
          <a:xfrm>
            <a:off x="396875" y="692150"/>
            <a:ext cx="6153150" cy="34623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9:notes"/>
          <p:cNvSpPr txBox="1">
            <a:spLocks noGrp="1"/>
          </p:cNvSpPr>
          <p:nvPr>
            <p:ph type="body" idx="1"/>
          </p:nvPr>
        </p:nvSpPr>
        <p:spPr>
          <a:xfrm>
            <a:off x="925513" y="4386263"/>
            <a:ext cx="5095875" cy="4154487"/>
          </a:xfrm>
          <a:prstGeom prst="rect">
            <a:avLst/>
          </a:prstGeom>
        </p:spPr>
        <p:txBody>
          <a:bodyPr spcFirstLastPara="1" wrap="square" lIns="92450" tIns="46225" rIns="92450" bIns="46225" anchor="t" anchorCtr="0">
            <a:noAutofit/>
          </a:bodyPr>
          <a:lstStyle/>
          <a:p>
            <a:pPr marL="0" lvl="0" indent="0" algn="l" rtl="0">
              <a:spcBef>
                <a:spcPts val="360"/>
              </a:spcBef>
              <a:spcAft>
                <a:spcPts val="0"/>
              </a:spcAft>
              <a:buNone/>
            </a:pPr>
            <a:endParaRPr/>
          </a:p>
        </p:txBody>
      </p:sp>
      <p:sp>
        <p:nvSpPr>
          <p:cNvPr id="240" name="Google Shape;240;p19:notes"/>
          <p:cNvSpPr>
            <a:spLocks noGrp="1" noRot="1" noChangeAspect="1"/>
          </p:cNvSpPr>
          <p:nvPr>
            <p:ph type="sldImg" idx="2"/>
          </p:nvPr>
        </p:nvSpPr>
        <p:spPr>
          <a:xfrm>
            <a:off x="396875" y="692150"/>
            <a:ext cx="6153150" cy="34623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2:notes"/>
          <p:cNvSpPr txBox="1">
            <a:spLocks noGrp="1"/>
          </p:cNvSpPr>
          <p:nvPr>
            <p:ph type="body" idx="1"/>
          </p:nvPr>
        </p:nvSpPr>
        <p:spPr>
          <a:xfrm>
            <a:off x="925513" y="4386263"/>
            <a:ext cx="5095875" cy="4154487"/>
          </a:xfrm>
          <a:prstGeom prst="rect">
            <a:avLst/>
          </a:prstGeom>
        </p:spPr>
        <p:txBody>
          <a:bodyPr spcFirstLastPara="1" wrap="square" lIns="92450" tIns="46225" rIns="92450" bIns="46225" anchor="t" anchorCtr="0">
            <a:noAutofit/>
          </a:bodyPr>
          <a:lstStyle/>
          <a:p>
            <a:pPr marL="0" lvl="0" indent="0" algn="l" rtl="0">
              <a:spcBef>
                <a:spcPts val="360"/>
              </a:spcBef>
              <a:spcAft>
                <a:spcPts val="0"/>
              </a:spcAft>
              <a:buNone/>
            </a:pPr>
            <a:endParaRPr/>
          </a:p>
        </p:txBody>
      </p:sp>
      <p:sp>
        <p:nvSpPr>
          <p:cNvPr id="152" name="Google Shape;152;p2:notes"/>
          <p:cNvSpPr>
            <a:spLocks noGrp="1" noRot="1" noChangeAspect="1"/>
          </p:cNvSpPr>
          <p:nvPr>
            <p:ph type="sldImg" idx="2"/>
          </p:nvPr>
        </p:nvSpPr>
        <p:spPr>
          <a:xfrm>
            <a:off x="396875" y="692150"/>
            <a:ext cx="6153150" cy="34623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20:notes"/>
          <p:cNvSpPr txBox="1">
            <a:spLocks noGrp="1"/>
          </p:cNvSpPr>
          <p:nvPr>
            <p:ph type="body" idx="1"/>
          </p:nvPr>
        </p:nvSpPr>
        <p:spPr>
          <a:xfrm>
            <a:off x="925513" y="4386263"/>
            <a:ext cx="5095875" cy="4154487"/>
          </a:xfrm>
          <a:prstGeom prst="rect">
            <a:avLst/>
          </a:prstGeom>
        </p:spPr>
        <p:txBody>
          <a:bodyPr spcFirstLastPara="1" wrap="square" lIns="92450" tIns="46225" rIns="92450" bIns="46225" anchor="t" anchorCtr="0">
            <a:noAutofit/>
          </a:bodyPr>
          <a:lstStyle/>
          <a:p>
            <a:pPr marL="0" lvl="0" indent="0" algn="l" rtl="0">
              <a:spcBef>
                <a:spcPts val="360"/>
              </a:spcBef>
              <a:spcAft>
                <a:spcPts val="0"/>
              </a:spcAft>
              <a:buNone/>
            </a:pPr>
            <a:endParaRPr/>
          </a:p>
        </p:txBody>
      </p:sp>
      <p:sp>
        <p:nvSpPr>
          <p:cNvPr id="245" name="Google Shape;245;p20:notes"/>
          <p:cNvSpPr>
            <a:spLocks noGrp="1" noRot="1" noChangeAspect="1"/>
          </p:cNvSpPr>
          <p:nvPr>
            <p:ph type="sldImg" idx="2"/>
          </p:nvPr>
        </p:nvSpPr>
        <p:spPr>
          <a:xfrm>
            <a:off x="396875" y="692150"/>
            <a:ext cx="6153150" cy="34623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21:notes"/>
          <p:cNvSpPr txBox="1">
            <a:spLocks noGrp="1"/>
          </p:cNvSpPr>
          <p:nvPr>
            <p:ph type="body" idx="1"/>
          </p:nvPr>
        </p:nvSpPr>
        <p:spPr>
          <a:xfrm>
            <a:off x="925513" y="4386263"/>
            <a:ext cx="5095875" cy="4154487"/>
          </a:xfrm>
          <a:prstGeom prst="rect">
            <a:avLst/>
          </a:prstGeom>
        </p:spPr>
        <p:txBody>
          <a:bodyPr spcFirstLastPara="1" wrap="square" lIns="92450" tIns="46225" rIns="92450" bIns="46225" anchor="t" anchorCtr="0">
            <a:noAutofit/>
          </a:bodyPr>
          <a:lstStyle/>
          <a:p>
            <a:pPr marL="0" lvl="0" indent="0" algn="l" rtl="0">
              <a:spcBef>
                <a:spcPts val="360"/>
              </a:spcBef>
              <a:spcAft>
                <a:spcPts val="0"/>
              </a:spcAft>
              <a:buNone/>
            </a:pPr>
            <a:endParaRPr/>
          </a:p>
        </p:txBody>
      </p:sp>
      <p:sp>
        <p:nvSpPr>
          <p:cNvPr id="250" name="Google Shape;250;p21:notes"/>
          <p:cNvSpPr>
            <a:spLocks noGrp="1" noRot="1" noChangeAspect="1"/>
          </p:cNvSpPr>
          <p:nvPr>
            <p:ph type="sldImg" idx="2"/>
          </p:nvPr>
        </p:nvSpPr>
        <p:spPr>
          <a:xfrm>
            <a:off x="396875" y="692150"/>
            <a:ext cx="6153150" cy="34623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22:notes"/>
          <p:cNvSpPr txBox="1">
            <a:spLocks noGrp="1"/>
          </p:cNvSpPr>
          <p:nvPr>
            <p:ph type="body" idx="1"/>
          </p:nvPr>
        </p:nvSpPr>
        <p:spPr>
          <a:xfrm>
            <a:off x="925513" y="4386263"/>
            <a:ext cx="5095875" cy="4154487"/>
          </a:xfrm>
          <a:prstGeom prst="rect">
            <a:avLst/>
          </a:prstGeom>
        </p:spPr>
        <p:txBody>
          <a:bodyPr spcFirstLastPara="1" wrap="square" lIns="92450" tIns="46225" rIns="92450" bIns="46225" anchor="t" anchorCtr="0">
            <a:noAutofit/>
          </a:bodyPr>
          <a:lstStyle/>
          <a:p>
            <a:pPr marL="0" lvl="0" indent="0" algn="l" rtl="0">
              <a:spcBef>
                <a:spcPts val="360"/>
              </a:spcBef>
              <a:spcAft>
                <a:spcPts val="0"/>
              </a:spcAft>
              <a:buNone/>
            </a:pPr>
            <a:endParaRPr/>
          </a:p>
        </p:txBody>
      </p:sp>
      <p:sp>
        <p:nvSpPr>
          <p:cNvPr id="255" name="Google Shape;255;p22:notes"/>
          <p:cNvSpPr>
            <a:spLocks noGrp="1" noRot="1" noChangeAspect="1"/>
          </p:cNvSpPr>
          <p:nvPr>
            <p:ph type="sldImg" idx="2"/>
          </p:nvPr>
        </p:nvSpPr>
        <p:spPr>
          <a:xfrm>
            <a:off x="396875" y="692150"/>
            <a:ext cx="6153150" cy="34623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3:notes"/>
          <p:cNvSpPr txBox="1">
            <a:spLocks noGrp="1"/>
          </p:cNvSpPr>
          <p:nvPr>
            <p:ph type="body" idx="1"/>
          </p:nvPr>
        </p:nvSpPr>
        <p:spPr>
          <a:xfrm>
            <a:off x="925513" y="4386263"/>
            <a:ext cx="5095875" cy="4154487"/>
          </a:xfrm>
          <a:prstGeom prst="rect">
            <a:avLst/>
          </a:prstGeom>
        </p:spPr>
        <p:txBody>
          <a:bodyPr spcFirstLastPara="1" wrap="square" lIns="92450" tIns="46225" rIns="92450" bIns="46225" anchor="t" anchorCtr="0">
            <a:noAutofit/>
          </a:bodyPr>
          <a:lstStyle/>
          <a:p>
            <a:pPr marL="0" lvl="0" indent="0" algn="l" rtl="0">
              <a:spcBef>
                <a:spcPts val="360"/>
              </a:spcBef>
              <a:spcAft>
                <a:spcPts val="0"/>
              </a:spcAft>
              <a:buNone/>
            </a:pPr>
            <a:endParaRPr/>
          </a:p>
        </p:txBody>
      </p:sp>
      <p:sp>
        <p:nvSpPr>
          <p:cNvPr id="261" name="Google Shape;261;p23:notes"/>
          <p:cNvSpPr>
            <a:spLocks noGrp="1" noRot="1" noChangeAspect="1"/>
          </p:cNvSpPr>
          <p:nvPr>
            <p:ph type="sldImg" idx="2"/>
          </p:nvPr>
        </p:nvSpPr>
        <p:spPr>
          <a:xfrm>
            <a:off x="396875" y="692150"/>
            <a:ext cx="6153150" cy="34623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4:notes"/>
          <p:cNvSpPr txBox="1">
            <a:spLocks noGrp="1"/>
          </p:cNvSpPr>
          <p:nvPr>
            <p:ph type="body" idx="1"/>
          </p:nvPr>
        </p:nvSpPr>
        <p:spPr>
          <a:xfrm>
            <a:off x="925513" y="4386263"/>
            <a:ext cx="5095875" cy="4154487"/>
          </a:xfrm>
          <a:prstGeom prst="rect">
            <a:avLst/>
          </a:prstGeom>
        </p:spPr>
        <p:txBody>
          <a:bodyPr spcFirstLastPara="1" wrap="square" lIns="92450" tIns="46225" rIns="92450" bIns="46225" anchor="t" anchorCtr="0">
            <a:noAutofit/>
          </a:bodyPr>
          <a:lstStyle/>
          <a:p>
            <a:pPr marL="0" lvl="0" indent="0" algn="l" rtl="0">
              <a:spcBef>
                <a:spcPts val="360"/>
              </a:spcBef>
              <a:spcAft>
                <a:spcPts val="0"/>
              </a:spcAft>
              <a:buNone/>
            </a:pPr>
            <a:endParaRPr/>
          </a:p>
        </p:txBody>
      </p:sp>
      <p:sp>
        <p:nvSpPr>
          <p:cNvPr id="266" name="Google Shape;266;p24:notes"/>
          <p:cNvSpPr>
            <a:spLocks noGrp="1" noRot="1" noChangeAspect="1"/>
          </p:cNvSpPr>
          <p:nvPr>
            <p:ph type="sldImg" idx="2"/>
          </p:nvPr>
        </p:nvSpPr>
        <p:spPr>
          <a:xfrm>
            <a:off x="396875" y="692150"/>
            <a:ext cx="6153150" cy="34623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5:notes"/>
          <p:cNvSpPr txBox="1">
            <a:spLocks noGrp="1"/>
          </p:cNvSpPr>
          <p:nvPr>
            <p:ph type="body" idx="1"/>
          </p:nvPr>
        </p:nvSpPr>
        <p:spPr>
          <a:xfrm>
            <a:off x="925513" y="4386263"/>
            <a:ext cx="5095875" cy="4154487"/>
          </a:xfrm>
          <a:prstGeom prst="rect">
            <a:avLst/>
          </a:prstGeom>
        </p:spPr>
        <p:txBody>
          <a:bodyPr spcFirstLastPara="1" wrap="square" lIns="92450" tIns="46225" rIns="92450" bIns="46225" anchor="t" anchorCtr="0">
            <a:noAutofit/>
          </a:bodyPr>
          <a:lstStyle/>
          <a:p>
            <a:pPr marL="0" lvl="0" indent="0" algn="l" rtl="0">
              <a:spcBef>
                <a:spcPts val="360"/>
              </a:spcBef>
              <a:spcAft>
                <a:spcPts val="0"/>
              </a:spcAft>
              <a:buNone/>
            </a:pPr>
            <a:endParaRPr/>
          </a:p>
        </p:txBody>
      </p:sp>
      <p:sp>
        <p:nvSpPr>
          <p:cNvPr id="272" name="Google Shape;272;p25:notes"/>
          <p:cNvSpPr>
            <a:spLocks noGrp="1" noRot="1" noChangeAspect="1"/>
          </p:cNvSpPr>
          <p:nvPr>
            <p:ph type="sldImg" idx="2"/>
          </p:nvPr>
        </p:nvSpPr>
        <p:spPr>
          <a:xfrm>
            <a:off x="396875" y="692150"/>
            <a:ext cx="6153150" cy="34623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6:notes"/>
          <p:cNvSpPr txBox="1">
            <a:spLocks noGrp="1"/>
          </p:cNvSpPr>
          <p:nvPr>
            <p:ph type="body" idx="1"/>
          </p:nvPr>
        </p:nvSpPr>
        <p:spPr>
          <a:xfrm>
            <a:off x="925513" y="4386263"/>
            <a:ext cx="5095875" cy="4154487"/>
          </a:xfrm>
          <a:prstGeom prst="rect">
            <a:avLst/>
          </a:prstGeom>
        </p:spPr>
        <p:txBody>
          <a:bodyPr spcFirstLastPara="1" wrap="square" lIns="92450" tIns="46225" rIns="92450" bIns="46225" anchor="t" anchorCtr="0">
            <a:noAutofit/>
          </a:bodyPr>
          <a:lstStyle/>
          <a:p>
            <a:pPr marL="0" lvl="0" indent="0" algn="l" rtl="0">
              <a:spcBef>
                <a:spcPts val="360"/>
              </a:spcBef>
              <a:spcAft>
                <a:spcPts val="0"/>
              </a:spcAft>
              <a:buNone/>
            </a:pPr>
            <a:endParaRPr/>
          </a:p>
        </p:txBody>
      </p:sp>
      <p:sp>
        <p:nvSpPr>
          <p:cNvPr id="283" name="Google Shape;283;p26:notes"/>
          <p:cNvSpPr>
            <a:spLocks noGrp="1" noRot="1" noChangeAspect="1"/>
          </p:cNvSpPr>
          <p:nvPr>
            <p:ph type="sldImg" idx="2"/>
          </p:nvPr>
        </p:nvSpPr>
        <p:spPr>
          <a:xfrm>
            <a:off x="396875" y="692150"/>
            <a:ext cx="6153150" cy="34623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27:notes"/>
          <p:cNvSpPr txBox="1">
            <a:spLocks noGrp="1"/>
          </p:cNvSpPr>
          <p:nvPr>
            <p:ph type="body" idx="1"/>
          </p:nvPr>
        </p:nvSpPr>
        <p:spPr>
          <a:xfrm>
            <a:off x="925513" y="4386263"/>
            <a:ext cx="5095875" cy="4154487"/>
          </a:xfrm>
          <a:prstGeom prst="rect">
            <a:avLst/>
          </a:prstGeom>
        </p:spPr>
        <p:txBody>
          <a:bodyPr spcFirstLastPara="1" wrap="square" lIns="92450" tIns="46225" rIns="92450" bIns="46225" anchor="t" anchorCtr="0">
            <a:noAutofit/>
          </a:bodyPr>
          <a:lstStyle/>
          <a:p>
            <a:pPr marL="0" lvl="0" indent="0" algn="l" rtl="0">
              <a:spcBef>
                <a:spcPts val="360"/>
              </a:spcBef>
              <a:spcAft>
                <a:spcPts val="0"/>
              </a:spcAft>
              <a:buNone/>
            </a:pPr>
            <a:endParaRPr/>
          </a:p>
        </p:txBody>
      </p:sp>
      <p:sp>
        <p:nvSpPr>
          <p:cNvPr id="289" name="Google Shape;289;p27:notes"/>
          <p:cNvSpPr>
            <a:spLocks noGrp="1" noRot="1" noChangeAspect="1"/>
          </p:cNvSpPr>
          <p:nvPr>
            <p:ph type="sldImg" idx="2"/>
          </p:nvPr>
        </p:nvSpPr>
        <p:spPr>
          <a:xfrm>
            <a:off x="396875" y="692150"/>
            <a:ext cx="6153150" cy="34623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3:notes"/>
          <p:cNvSpPr txBox="1">
            <a:spLocks noGrp="1"/>
          </p:cNvSpPr>
          <p:nvPr>
            <p:ph type="body" idx="1"/>
          </p:nvPr>
        </p:nvSpPr>
        <p:spPr>
          <a:xfrm>
            <a:off x="925513" y="4386263"/>
            <a:ext cx="5095875" cy="4154487"/>
          </a:xfrm>
          <a:prstGeom prst="rect">
            <a:avLst/>
          </a:prstGeom>
        </p:spPr>
        <p:txBody>
          <a:bodyPr spcFirstLastPara="1" wrap="square" lIns="92450" tIns="46225" rIns="92450" bIns="46225" anchor="t" anchorCtr="0">
            <a:noAutofit/>
          </a:bodyPr>
          <a:lstStyle/>
          <a:p>
            <a:pPr marL="0" lvl="0" indent="0" algn="l" rtl="0">
              <a:spcBef>
                <a:spcPts val="360"/>
              </a:spcBef>
              <a:spcAft>
                <a:spcPts val="0"/>
              </a:spcAft>
              <a:buNone/>
            </a:pPr>
            <a:endParaRPr/>
          </a:p>
        </p:txBody>
      </p:sp>
      <p:sp>
        <p:nvSpPr>
          <p:cNvPr id="158" name="Google Shape;158;p3:notes"/>
          <p:cNvSpPr>
            <a:spLocks noGrp="1" noRot="1" noChangeAspect="1"/>
          </p:cNvSpPr>
          <p:nvPr>
            <p:ph type="sldImg" idx="2"/>
          </p:nvPr>
        </p:nvSpPr>
        <p:spPr>
          <a:xfrm>
            <a:off x="396875" y="692150"/>
            <a:ext cx="6153150" cy="34623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4:notes"/>
          <p:cNvSpPr txBox="1">
            <a:spLocks noGrp="1"/>
          </p:cNvSpPr>
          <p:nvPr>
            <p:ph type="body" idx="1"/>
          </p:nvPr>
        </p:nvSpPr>
        <p:spPr>
          <a:xfrm>
            <a:off x="925513" y="4386263"/>
            <a:ext cx="5095875" cy="4154487"/>
          </a:xfrm>
          <a:prstGeom prst="rect">
            <a:avLst/>
          </a:prstGeom>
        </p:spPr>
        <p:txBody>
          <a:bodyPr spcFirstLastPara="1" wrap="square" lIns="92450" tIns="46225" rIns="92450" bIns="46225" anchor="t" anchorCtr="0">
            <a:noAutofit/>
          </a:bodyPr>
          <a:lstStyle/>
          <a:p>
            <a:pPr marL="0" lvl="0" indent="0" algn="l" rtl="0">
              <a:spcBef>
                <a:spcPts val="360"/>
              </a:spcBef>
              <a:spcAft>
                <a:spcPts val="0"/>
              </a:spcAft>
              <a:buNone/>
            </a:pPr>
            <a:endParaRPr/>
          </a:p>
        </p:txBody>
      </p:sp>
      <p:sp>
        <p:nvSpPr>
          <p:cNvPr id="163" name="Google Shape;163;p4:notes"/>
          <p:cNvSpPr>
            <a:spLocks noGrp="1" noRot="1" noChangeAspect="1"/>
          </p:cNvSpPr>
          <p:nvPr>
            <p:ph type="sldImg" idx="2"/>
          </p:nvPr>
        </p:nvSpPr>
        <p:spPr>
          <a:xfrm>
            <a:off x="396875" y="692150"/>
            <a:ext cx="6153150" cy="34623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5:notes"/>
          <p:cNvSpPr txBox="1">
            <a:spLocks noGrp="1"/>
          </p:cNvSpPr>
          <p:nvPr>
            <p:ph type="body" idx="1"/>
          </p:nvPr>
        </p:nvSpPr>
        <p:spPr>
          <a:xfrm>
            <a:off x="925513" y="4386263"/>
            <a:ext cx="5095875" cy="4154487"/>
          </a:xfrm>
          <a:prstGeom prst="rect">
            <a:avLst/>
          </a:prstGeom>
        </p:spPr>
        <p:txBody>
          <a:bodyPr spcFirstLastPara="1" wrap="square" lIns="92450" tIns="46225" rIns="92450" bIns="46225" anchor="t" anchorCtr="0">
            <a:noAutofit/>
          </a:bodyPr>
          <a:lstStyle/>
          <a:p>
            <a:pPr marL="0" lvl="0" indent="0" algn="l" rtl="0">
              <a:spcBef>
                <a:spcPts val="360"/>
              </a:spcBef>
              <a:spcAft>
                <a:spcPts val="0"/>
              </a:spcAft>
              <a:buNone/>
            </a:pPr>
            <a:endParaRPr/>
          </a:p>
        </p:txBody>
      </p:sp>
      <p:sp>
        <p:nvSpPr>
          <p:cNvPr id="168" name="Google Shape;168;p5:notes"/>
          <p:cNvSpPr>
            <a:spLocks noGrp="1" noRot="1" noChangeAspect="1"/>
          </p:cNvSpPr>
          <p:nvPr>
            <p:ph type="sldImg" idx="2"/>
          </p:nvPr>
        </p:nvSpPr>
        <p:spPr>
          <a:xfrm>
            <a:off x="396875" y="692150"/>
            <a:ext cx="6153150" cy="34623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6:notes"/>
          <p:cNvSpPr txBox="1">
            <a:spLocks noGrp="1"/>
          </p:cNvSpPr>
          <p:nvPr>
            <p:ph type="body" idx="1"/>
          </p:nvPr>
        </p:nvSpPr>
        <p:spPr>
          <a:xfrm>
            <a:off x="925513" y="4386263"/>
            <a:ext cx="5095875" cy="4154487"/>
          </a:xfrm>
          <a:prstGeom prst="rect">
            <a:avLst/>
          </a:prstGeom>
        </p:spPr>
        <p:txBody>
          <a:bodyPr spcFirstLastPara="1" wrap="square" lIns="92450" tIns="46225" rIns="92450" bIns="46225" anchor="t" anchorCtr="0">
            <a:noAutofit/>
          </a:bodyPr>
          <a:lstStyle/>
          <a:p>
            <a:pPr marL="0" lvl="0" indent="0" algn="l" rtl="0">
              <a:spcBef>
                <a:spcPts val="360"/>
              </a:spcBef>
              <a:spcAft>
                <a:spcPts val="0"/>
              </a:spcAft>
              <a:buNone/>
            </a:pPr>
            <a:endParaRPr/>
          </a:p>
        </p:txBody>
      </p:sp>
      <p:sp>
        <p:nvSpPr>
          <p:cNvPr id="173" name="Google Shape;173;p6:notes"/>
          <p:cNvSpPr>
            <a:spLocks noGrp="1" noRot="1" noChangeAspect="1"/>
          </p:cNvSpPr>
          <p:nvPr>
            <p:ph type="sldImg" idx="2"/>
          </p:nvPr>
        </p:nvSpPr>
        <p:spPr>
          <a:xfrm>
            <a:off x="396875" y="692150"/>
            <a:ext cx="6153150" cy="34623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7:notes"/>
          <p:cNvSpPr txBox="1">
            <a:spLocks noGrp="1"/>
          </p:cNvSpPr>
          <p:nvPr>
            <p:ph type="body" idx="1"/>
          </p:nvPr>
        </p:nvSpPr>
        <p:spPr>
          <a:xfrm>
            <a:off x="925513" y="4386263"/>
            <a:ext cx="5095875" cy="4154487"/>
          </a:xfrm>
          <a:prstGeom prst="rect">
            <a:avLst/>
          </a:prstGeom>
        </p:spPr>
        <p:txBody>
          <a:bodyPr spcFirstLastPara="1" wrap="square" lIns="92450" tIns="46225" rIns="92450" bIns="46225" anchor="t" anchorCtr="0">
            <a:noAutofit/>
          </a:bodyPr>
          <a:lstStyle/>
          <a:p>
            <a:pPr marL="0" lvl="0" indent="0" algn="l" rtl="0">
              <a:spcBef>
                <a:spcPts val="360"/>
              </a:spcBef>
              <a:spcAft>
                <a:spcPts val="0"/>
              </a:spcAft>
              <a:buNone/>
            </a:pPr>
            <a:endParaRPr/>
          </a:p>
        </p:txBody>
      </p:sp>
      <p:sp>
        <p:nvSpPr>
          <p:cNvPr id="178" name="Google Shape;178;p7:notes"/>
          <p:cNvSpPr>
            <a:spLocks noGrp="1" noRot="1" noChangeAspect="1"/>
          </p:cNvSpPr>
          <p:nvPr>
            <p:ph type="sldImg" idx="2"/>
          </p:nvPr>
        </p:nvSpPr>
        <p:spPr>
          <a:xfrm>
            <a:off x="396875" y="692150"/>
            <a:ext cx="6153150" cy="34623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8:notes"/>
          <p:cNvSpPr txBox="1">
            <a:spLocks noGrp="1"/>
          </p:cNvSpPr>
          <p:nvPr>
            <p:ph type="body" idx="1"/>
          </p:nvPr>
        </p:nvSpPr>
        <p:spPr>
          <a:xfrm>
            <a:off x="925513" y="4386263"/>
            <a:ext cx="5095875" cy="4154487"/>
          </a:xfrm>
          <a:prstGeom prst="rect">
            <a:avLst/>
          </a:prstGeom>
        </p:spPr>
        <p:txBody>
          <a:bodyPr spcFirstLastPara="1" wrap="square" lIns="92450" tIns="46225" rIns="92450" bIns="46225" anchor="t" anchorCtr="0">
            <a:noAutofit/>
          </a:bodyPr>
          <a:lstStyle/>
          <a:p>
            <a:pPr marL="0" lvl="0" indent="0" algn="l" rtl="0">
              <a:spcBef>
                <a:spcPts val="360"/>
              </a:spcBef>
              <a:spcAft>
                <a:spcPts val="0"/>
              </a:spcAft>
              <a:buNone/>
            </a:pPr>
            <a:endParaRPr/>
          </a:p>
        </p:txBody>
      </p:sp>
      <p:sp>
        <p:nvSpPr>
          <p:cNvPr id="183" name="Google Shape;183;p8:notes"/>
          <p:cNvSpPr>
            <a:spLocks noGrp="1" noRot="1" noChangeAspect="1"/>
          </p:cNvSpPr>
          <p:nvPr>
            <p:ph type="sldImg" idx="2"/>
          </p:nvPr>
        </p:nvSpPr>
        <p:spPr>
          <a:xfrm>
            <a:off x="396875" y="692150"/>
            <a:ext cx="6153150" cy="34623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9:notes"/>
          <p:cNvSpPr txBox="1">
            <a:spLocks noGrp="1"/>
          </p:cNvSpPr>
          <p:nvPr>
            <p:ph type="body" idx="1"/>
          </p:nvPr>
        </p:nvSpPr>
        <p:spPr>
          <a:xfrm>
            <a:off x="925513" y="4386263"/>
            <a:ext cx="5095875" cy="4154487"/>
          </a:xfrm>
          <a:prstGeom prst="rect">
            <a:avLst/>
          </a:prstGeom>
        </p:spPr>
        <p:txBody>
          <a:bodyPr spcFirstLastPara="1" wrap="square" lIns="92450" tIns="46225" rIns="92450" bIns="46225" anchor="t" anchorCtr="0">
            <a:noAutofit/>
          </a:bodyPr>
          <a:lstStyle/>
          <a:p>
            <a:pPr marL="0" lvl="0" indent="0" algn="l" rtl="0">
              <a:spcBef>
                <a:spcPts val="360"/>
              </a:spcBef>
              <a:spcAft>
                <a:spcPts val="0"/>
              </a:spcAft>
              <a:buNone/>
            </a:pPr>
            <a:endParaRPr/>
          </a:p>
        </p:txBody>
      </p:sp>
      <p:sp>
        <p:nvSpPr>
          <p:cNvPr id="188" name="Google Shape;188;p9:notes"/>
          <p:cNvSpPr>
            <a:spLocks noGrp="1" noRot="1" noChangeAspect="1"/>
          </p:cNvSpPr>
          <p:nvPr>
            <p:ph type="sldImg" idx="2"/>
          </p:nvPr>
        </p:nvSpPr>
        <p:spPr>
          <a:xfrm>
            <a:off x="396875" y="692150"/>
            <a:ext cx="6153150" cy="34623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9"/>
          <p:cNvSpPr txBox="1">
            <a:spLocks noGrp="1"/>
          </p:cNvSpPr>
          <p:nvPr>
            <p:ph type="title"/>
          </p:nvPr>
        </p:nvSpPr>
        <p:spPr>
          <a:xfrm>
            <a:off x="913795" y="609600"/>
            <a:ext cx="10353762" cy="970450"/>
          </a:xfrm>
          <a:prstGeom prst="rect">
            <a:avLst/>
          </a:prstGeom>
          <a:noFill/>
          <a:ln>
            <a:noFill/>
          </a:ln>
          <a:effectLst>
            <a:outerShdw blurRad="25400">
              <a:srgbClr val="000000">
                <a:alpha val="45882"/>
              </a:srgbClr>
            </a:outerShdw>
          </a:effectLst>
        </p:spPr>
        <p:txBody>
          <a:bodyPr spcFirstLastPara="1" wrap="square" lIns="91425" tIns="45700" rIns="91425" bIns="45700" anchor="ctr" anchorCtr="0">
            <a:normAutofit/>
          </a:bodyPr>
          <a:lstStyle>
            <a:lvl1pPr lvl="0" algn="ctr">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9"/>
          <p:cNvSpPr txBox="1">
            <a:spLocks noGrp="1"/>
          </p:cNvSpPr>
          <p:nvPr>
            <p:ph type="body" idx="1"/>
          </p:nvPr>
        </p:nvSpPr>
        <p:spPr>
          <a:xfrm>
            <a:off x="913795" y="1732449"/>
            <a:ext cx="10353762" cy="4058751"/>
          </a:xfrm>
          <a:prstGeom prst="rect">
            <a:avLst/>
          </a:prstGeom>
          <a:noFill/>
          <a:ln>
            <a:noFill/>
          </a:ln>
          <a:effectLst>
            <a:outerShdw blurRad="25400">
              <a:srgbClr val="000000">
                <a:alpha val="45882"/>
              </a:srgbClr>
            </a:outerShdw>
          </a:effectLst>
        </p:spPr>
        <p:txBody>
          <a:bodyPr spcFirstLastPara="1" wrap="square" lIns="91425" tIns="45700" rIns="91425" bIns="45700" anchor="t" anchorCtr="0">
            <a:normAutofit/>
          </a:bodyPr>
          <a:lstStyle>
            <a:lvl1pPr marL="457200" lvl="0" indent="-308610" algn="l">
              <a:spcBef>
                <a:spcPts val="360"/>
              </a:spcBef>
              <a:spcAft>
                <a:spcPts val="0"/>
              </a:spcAft>
              <a:buSzPts val="1260"/>
              <a:buChar char="◈"/>
              <a:defRPr/>
            </a:lvl1pPr>
            <a:lvl2pPr marL="914400" lvl="1" indent="-308610" algn="l">
              <a:spcBef>
                <a:spcPts val="600"/>
              </a:spcBef>
              <a:spcAft>
                <a:spcPts val="0"/>
              </a:spcAft>
              <a:buSzPts val="1260"/>
              <a:buChar char="🞚"/>
              <a:defRPr/>
            </a:lvl2pPr>
            <a:lvl3pPr marL="1371600" lvl="2" indent="-308610" algn="l">
              <a:spcBef>
                <a:spcPts val="600"/>
              </a:spcBef>
              <a:spcAft>
                <a:spcPts val="0"/>
              </a:spcAft>
              <a:buSzPts val="1260"/>
              <a:buChar char="◈"/>
              <a:defRPr/>
            </a:lvl3pPr>
            <a:lvl4pPr marL="1828800" lvl="3" indent="-308610" algn="l">
              <a:spcBef>
                <a:spcPts val="600"/>
              </a:spcBef>
              <a:spcAft>
                <a:spcPts val="0"/>
              </a:spcAft>
              <a:buSzPts val="1260"/>
              <a:buChar char="🞚"/>
              <a:defRPr/>
            </a:lvl4pPr>
            <a:lvl5pPr marL="2286000" lvl="4" indent="-308610" algn="l">
              <a:spcBef>
                <a:spcPts val="600"/>
              </a:spcBef>
              <a:spcAft>
                <a:spcPts val="0"/>
              </a:spcAft>
              <a:buSzPts val="1260"/>
              <a:buChar char="◈"/>
              <a:defRPr/>
            </a:lvl5pPr>
            <a:lvl6pPr marL="2743200" lvl="5" indent="-308610" algn="l">
              <a:spcBef>
                <a:spcPts val="600"/>
              </a:spcBef>
              <a:spcAft>
                <a:spcPts val="0"/>
              </a:spcAft>
              <a:buSzPts val="1260"/>
              <a:buChar char="◈"/>
              <a:defRPr/>
            </a:lvl6pPr>
            <a:lvl7pPr marL="3200400" lvl="6" indent="-308610" algn="l">
              <a:spcBef>
                <a:spcPts val="600"/>
              </a:spcBef>
              <a:spcAft>
                <a:spcPts val="0"/>
              </a:spcAft>
              <a:buSzPts val="1260"/>
              <a:buChar char="◈"/>
              <a:defRPr/>
            </a:lvl7pPr>
            <a:lvl8pPr marL="3657600" lvl="7" indent="-308609" algn="l">
              <a:spcBef>
                <a:spcPts val="600"/>
              </a:spcBef>
              <a:spcAft>
                <a:spcPts val="0"/>
              </a:spcAft>
              <a:buSzPts val="1260"/>
              <a:buChar char="◈"/>
              <a:defRPr/>
            </a:lvl8pPr>
            <a:lvl9pPr marL="4114800" lvl="8" indent="-308609" algn="l">
              <a:spcBef>
                <a:spcPts val="600"/>
              </a:spcBef>
              <a:spcAft>
                <a:spcPts val="600"/>
              </a:spcAft>
              <a:buSzPts val="1260"/>
              <a:buChar char="◈"/>
              <a:defRPr/>
            </a:lvl9pPr>
          </a:lstStyle>
          <a:p>
            <a:endParaRPr/>
          </a:p>
        </p:txBody>
      </p:sp>
      <p:sp>
        <p:nvSpPr>
          <p:cNvPr id="18" name="Google Shape;18;p29"/>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9"/>
          <p:cNvSpPr txBox="1">
            <a:spLocks noGrp="1"/>
          </p:cNvSpPr>
          <p:nvPr>
            <p:ph type="ftr" idx="11"/>
          </p:nvPr>
        </p:nvSpPr>
        <p:spPr>
          <a:xfrm>
            <a:off x="913795"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9"/>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75"/>
        <p:cNvGrpSpPr/>
        <p:nvPr/>
      </p:nvGrpSpPr>
      <p:grpSpPr>
        <a:xfrm>
          <a:off x="0" y="0"/>
          <a:ext cx="0" cy="0"/>
          <a:chOff x="0" y="0"/>
          <a:chExt cx="0" cy="0"/>
        </a:xfrm>
      </p:grpSpPr>
      <p:pic>
        <p:nvPicPr>
          <p:cNvPr id="76" name="Google Shape;76;p38" descr="Slate-V2-HD-panoPhotoInset.png"/>
          <p:cNvPicPr preferRelativeResize="0"/>
          <p:nvPr/>
        </p:nvPicPr>
        <p:blipFill rotWithShape="1">
          <a:blip r:embed="rId2">
            <a:alphaModFix/>
          </a:blip>
          <a:srcRect/>
          <a:stretch/>
        </p:blipFill>
        <p:spPr>
          <a:xfrm>
            <a:off x="1013883" y="547807"/>
            <a:ext cx="10141799" cy="3816806"/>
          </a:xfrm>
          <a:prstGeom prst="rect">
            <a:avLst/>
          </a:prstGeom>
          <a:noFill/>
          <a:ln>
            <a:noFill/>
          </a:ln>
        </p:spPr>
      </p:pic>
      <p:sp>
        <p:nvSpPr>
          <p:cNvPr id="77" name="Google Shape;77;p38"/>
          <p:cNvSpPr txBox="1">
            <a:spLocks noGrp="1"/>
          </p:cNvSpPr>
          <p:nvPr>
            <p:ph type="title"/>
          </p:nvPr>
        </p:nvSpPr>
        <p:spPr>
          <a:xfrm>
            <a:off x="913806" y="4565255"/>
            <a:ext cx="10355326" cy="543472"/>
          </a:xfrm>
          <a:prstGeom prst="rect">
            <a:avLst/>
          </a:prstGeom>
          <a:noFill/>
          <a:ln>
            <a:noFill/>
          </a:ln>
          <a:effectLst>
            <a:outerShdw blurRad="25400">
              <a:srgbClr val="000000">
                <a:alpha val="45882"/>
              </a:srgbClr>
            </a:outerShdw>
          </a:effectLst>
        </p:spPr>
        <p:txBody>
          <a:bodyPr spcFirstLastPara="1" wrap="square" lIns="91425" tIns="45700" rIns="91425" bIns="45700" anchor="b" anchorCtr="0">
            <a:normAutofit/>
          </a:bodyPr>
          <a:lstStyle>
            <a:lvl1pPr lvl="0" algn="ctr">
              <a:spcBef>
                <a:spcPts val="0"/>
              </a:spcBef>
              <a:spcAft>
                <a:spcPts val="0"/>
              </a:spcAft>
              <a:buClr>
                <a:schemeClr val="lt2"/>
              </a:buClr>
              <a:buSzPts val="2800"/>
              <a:buFont typeface="Lustria"/>
              <a:buNone/>
              <a:defRPr sz="2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8"/>
          <p:cNvSpPr>
            <a:spLocks noGrp="1"/>
          </p:cNvSpPr>
          <p:nvPr>
            <p:ph type="pic" idx="2"/>
          </p:nvPr>
        </p:nvSpPr>
        <p:spPr>
          <a:xfrm>
            <a:off x="1169349" y="695009"/>
            <a:ext cx="9845346" cy="3525671"/>
          </a:xfrm>
          <a:prstGeom prst="rect">
            <a:avLst/>
          </a:prstGeom>
          <a:noFill/>
          <a:ln>
            <a:noFill/>
          </a:ln>
          <a:effectLst>
            <a:outerShdw blurRad="38100" dist="25400" dir="4440000">
              <a:srgbClr val="000000">
                <a:alpha val="35686"/>
              </a:srgbClr>
            </a:outerShdw>
          </a:effectLst>
        </p:spPr>
        <p:txBody>
          <a:bodyPr spcFirstLastPara="1" wrap="square" lIns="91425" tIns="45700" rIns="91425" bIns="45700" anchor="t" anchorCtr="0">
            <a:normAutofit/>
          </a:bodyPr>
          <a:lstStyle>
            <a:lvl1pPr marR="0" lvl="0" algn="ctr" rtl="0">
              <a:spcBef>
                <a:spcPts val="400"/>
              </a:spcBef>
              <a:spcAft>
                <a:spcPts val="0"/>
              </a:spcAft>
              <a:buClr>
                <a:schemeClr val="lt2"/>
              </a:buClr>
              <a:buSzPts val="1400"/>
              <a:buFont typeface="Noto Sans Symbols"/>
              <a:buNone/>
              <a:defRPr sz="2000" b="0" i="0" u="none" strike="noStrike" cap="none">
                <a:solidFill>
                  <a:schemeClr val="lt2"/>
                </a:solidFill>
                <a:latin typeface="Lustria"/>
                <a:ea typeface="Lustria"/>
                <a:cs typeface="Lustria"/>
                <a:sym typeface="Lustria"/>
              </a:defRPr>
            </a:lvl1pPr>
            <a:lvl2pPr marR="0" lvl="1" algn="l" rtl="0">
              <a:spcBef>
                <a:spcPts val="600"/>
              </a:spcBef>
              <a:spcAft>
                <a:spcPts val="0"/>
              </a:spcAft>
              <a:buClr>
                <a:schemeClr val="lt2"/>
              </a:buClr>
              <a:buSzPts val="1400"/>
              <a:buFont typeface="Noto Sans Symbols"/>
              <a:buNone/>
              <a:defRPr sz="2000" b="0" i="0" u="none" strike="noStrike" cap="none">
                <a:solidFill>
                  <a:schemeClr val="lt2"/>
                </a:solidFill>
                <a:latin typeface="Lustria"/>
                <a:ea typeface="Lustria"/>
                <a:cs typeface="Lustria"/>
                <a:sym typeface="Lustria"/>
              </a:defRPr>
            </a:lvl2pPr>
            <a:lvl3pPr marR="0" lvl="2" algn="l" rtl="0">
              <a:spcBef>
                <a:spcPts val="600"/>
              </a:spcBef>
              <a:spcAft>
                <a:spcPts val="0"/>
              </a:spcAft>
              <a:buClr>
                <a:schemeClr val="lt2"/>
              </a:buClr>
              <a:buSzPts val="1400"/>
              <a:buFont typeface="Noto Sans Symbols"/>
              <a:buNone/>
              <a:defRPr sz="2000" b="0" i="0" u="none" strike="noStrike" cap="none">
                <a:solidFill>
                  <a:schemeClr val="lt2"/>
                </a:solidFill>
                <a:latin typeface="Lustria"/>
                <a:ea typeface="Lustria"/>
                <a:cs typeface="Lustria"/>
                <a:sym typeface="Lustria"/>
              </a:defRPr>
            </a:lvl3pPr>
            <a:lvl4pPr marR="0" lvl="3" algn="l" rtl="0">
              <a:spcBef>
                <a:spcPts val="600"/>
              </a:spcBef>
              <a:spcAft>
                <a:spcPts val="0"/>
              </a:spcAft>
              <a:buClr>
                <a:schemeClr val="lt2"/>
              </a:buClr>
              <a:buSzPts val="1400"/>
              <a:buFont typeface="Noto Sans Symbols"/>
              <a:buNone/>
              <a:defRPr sz="2000" b="0" i="0" u="none" strike="noStrike" cap="none">
                <a:solidFill>
                  <a:schemeClr val="lt2"/>
                </a:solidFill>
                <a:latin typeface="Lustria"/>
                <a:ea typeface="Lustria"/>
                <a:cs typeface="Lustria"/>
                <a:sym typeface="Lustria"/>
              </a:defRPr>
            </a:lvl4pPr>
            <a:lvl5pPr marR="0" lvl="4" algn="l" rtl="0">
              <a:spcBef>
                <a:spcPts val="600"/>
              </a:spcBef>
              <a:spcAft>
                <a:spcPts val="0"/>
              </a:spcAft>
              <a:buClr>
                <a:schemeClr val="lt2"/>
              </a:buClr>
              <a:buSzPts val="1400"/>
              <a:buFont typeface="Noto Sans Symbols"/>
              <a:buNone/>
              <a:defRPr sz="2000" b="0" i="0" u="none" strike="noStrike" cap="none">
                <a:solidFill>
                  <a:schemeClr val="lt2"/>
                </a:solidFill>
                <a:latin typeface="Lustria"/>
                <a:ea typeface="Lustria"/>
                <a:cs typeface="Lustria"/>
                <a:sym typeface="Lustria"/>
              </a:defRPr>
            </a:lvl5pPr>
            <a:lvl6pPr marR="0" lvl="5" algn="l" rtl="0">
              <a:spcBef>
                <a:spcPts val="600"/>
              </a:spcBef>
              <a:spcAft>
                <a:spcPts val="0"/>
              </a:spcAft>
              <a:buClr>
                <a:schemeClr val="lt2"/>
              </a:buClr>
              <a:buSzPts val="1400"/>
              <a:buFont typeface="Noto Sans Symbols"/>
              <a:buNone/>
              <a:defRPr sz="2000" b="0" i="0" u="none" strike="noStrike" cap="none">
                <a:solidFill>
                  <a:schemeClr val="lt2"/>
                </a:solidFill>
                <a:latin typeface="Lustria"/>
                <a:ea typeface="Lustria"/>
                <a:cs typeface="Lustria"/>
                <a:sym typeface="Lustria"/>
              </a:defRPr>
            </a:lvl6pPr>
            <a:lvl7pPr marR="0" lvl="6" algn="l" rtl="0">
              <a:spcBef>
                <a:spcPts val="600"/>
              </a:spcBef>
              <a:spcAft>
                <a:spcPts val="0"/>
              </a:spcAft>
              <a:buClr>
                <a:schemeClr val="lt2"/>
              </a:buClr>
              <a:buSzPts val="1400"/>
              <a:buFont typeface="Noto Sans Symbols"/>
              <a:buNone/>
              <a:defRPr sz="2000" b="0" i="0" u="none" strike="noStrike" cap="none">
                <a:solidFill>
                  <a:schemeClr val="lt2"/>
                </a:solidFill>
                <a:latin typeface="Lustria"/>
                <a:ea typeface="Lustria"/>
                <a:cs typeface="Lustria"/>
                <a:sym typeface="Lustria"/>
              </a:defRPr>
            </a:lvl7pPr>
            <a:lvl8pPr marR="0" lvl="7" algn="l" rtl="0">
              <a:spcBef>
                <a:spcPts val="600"/>
              </a:spcBef>
              <a:spcAft>
                <a:spcPts val="0"/>
              </a:spcAft>
              <a:buClr>
                <a:schemeClr val="lt2"/>
              </a:buClr>
              <a:buSzPts val="1400"/>
              <a:buFont typeface="Noto Sans Symbols"/>
              <a:buNone/>
              <a:defRPr sz="2000" b="0" i="0" u="none" strike="noStrike" cap="none">
                <a:solidFill>
                  <a:schemeClr val="lt2"/>
                </a:solidFill>
                <a:latin typeface="Lustria"/>
                <a:ea typeface="Lustria"/>
                <a:cs typeface="Lustria"/>
                <a:sym typeface="Lustria"/>
              </a:defRPr>
            </a:lvl8pPr>
            <a:lvl9pPr marR="0" lvl="8" algn="l" rtl="0">
              <a:spcBef>
                <a:spcPts val="600"/>
              </a:spcBef>
              <a:spcAft>
                <a:spcPts val="600"/>
              </a:spcAft>
              <a:buClr>
                <a:schemeClr val="lt2"/>
              </a:buClr>
              <a:buSzPts val="1400"/>
              <a:buFont typeface="Noto Sans Symbols"/>
              <a:buNone/>
              <a:defRPr sz="2000" b="0" i="0" u="none" strike="noStrike" cap="none">
                <a:solidFill>
                  <a:schemeClr val="lt2"/>
                </a:solidFill>
                <a:latin typeface="Lustria"/>
                <a:ea typeface="Lustria"/>
                <a:cs typeface="Lustria"/>
                <a:sym typeface="Lustria"/>
              </a:defRPr>
            </a:lvl9pPr>
          </a:lstStyle>
          <a:p>
            <a:endParaRPr/>
          </a:p>
        </p:txBody>
      </p:sp>
      <p:sp>
        <p:nvSpPr>
          <p:cNvPr id="79" name="Google Shape;79;p38"/>
          <p:cNvSpPr txBox="1">
            <a:spLocks noGrp="1"/>
          </p:cNvSpPr>
          <p:nvPr>
            <p:ph type="body" idx="1"/>
          </p:nvPr>
        </p:nvSpPr>
        <p:spPr>
          <a:xfrm>
            <a:off x="913795" y="5108728"/>
            <a:ext cx="10353762" cy="682472"/>
          </a:xfrm>
          <a:prstGeom prst="rect">
            <a:avLst/>
          </a:prstGeom>
          <a:noFill/>
          <a:ln>
            <a:noFill/>
          </a:ln>
          <a:effectLst>
            <a:outerShdw blurRad="25400">
              <a:srgbClr val="000000">
                <a:alpha val="45882"/>
              </a:srgbClr>
            </a:outerShdw>
          </a:effectLst>
        </p:spPr>
        <p:txBody>
          <a:bodyPr spcFirstLastPara="1" wrap="square" lIns="91425" tIns="45700" rIns="91425" bIns="45700" anchor="t" anchorCtr="0">
            <a:normAutofit/>
          </a:bodyPr>
          <a:lstStyle>
            <a:lvl1pPr marL="457200" lvl="0" indent="-228600" algn="ctr">
              <a:spcBef>
                <a:spcPts val="320"/>
              </a:spcBef>
              <a:spcAft>
                <a:spcPts val="0"/>
              </a:spcAft>
              <a:buSzPts val="1120"/>
              <a:buNone/>
              <a:defRPr sz="1600"/>
            </a:lvl1pPr>
            <a:lvl2pPr marL="914400" lvl="1" indent="-228600" algn="l">
              <a:spcBef>
                <a:spcPts val="600"/>
              </a:spcBef>
              <a:spcAft>
                <a:spcPts val="0"/>
              </a:spcAft>
              <a:buSzPts val="980"/>
              <a:buNone/>
              <a:defRPr sz="1400"/>
            </a:lvl2pPr>
            <a:lvl3pPr marL="1371600" lvl="2" indent="-228600" algn="l">
              <a:spcBef>
                <a:spcPts val="600"/>
              </a:spcBef>
              <a:spcAft>
                <a:spcPts val="0"/>
              </a:spcAft>
              <a:buSzPts val="840"/>
              <a:buNone/>
              <a:defRPr sz="1200"/>
            </a:lvl3pPr>
            <a:lvl4pPr marL="1828800" lvl="3" indent="-228600" algn="l">
              <a:spcBef>
                <a:spcPts val="600"/>
              </a:spcBef>
              <a:spcAft>
                <a:spcPts val="0"/>
              </a:spcAft>
              <a:buSzPts val="700"/>
              <a:buNone/>
              <a:defRPr sz="1000"/>
            </a:lvl4pPr>
            <a:lvl5pPr marL="2286000" lvl="4" indent="-228600" algn="l">
              <a:spcBef>
                <a:spcPts val="600"/>
              </a:spcBef>
              <a:spcAft>
                <a:spcPts val="0"/>
              </a:spcAft>
              <a:buSzPts val="700"/>
              <a:buNone/>
              <a:defRPr sz="1000"/>
            </a:lvl5pPr>
            <a:lvl6pPr marL="2743200" lvl="5" indent="-228600" algn="l">
              <a:spcBef>
                <a:spcPts val="600"/>
              </a:spcBef>
              <a:spcAft>
                <a:spcPts val="0"/>
              </a:spcAft>
              <a:buSzPts val="700"/>
              <a:buNone/>
              <a:defRPr sz="1000"/>
            </a:lvl6pPr>
            <a:lvl7pPr marL="3200400" lvl="6" indent="-228600" algn="l">
              <a:spcBef>
                <a:spcPts val="600"/>
              </a:spcBef>
              <a:spcAft>
                <a:spcPts val="0"/>
              </a:spcAft>
              <a:buSzPts val="700"/>
              <a:buNone/>
              <a:defRPr sz="1000"/>
            </a:lvl7pPr>
            <a:lvl8pPr marL="3657600" lvl="7" indent="-228600" algn="l">
              <a:spcBef>
                <a:spcPts val="600"/>
              </a:spcBef>
              <a:spcAft>
                <a:spcPts val="0"/>
              </a:spcAft>
              <a:buSzPts val="700"/>
              <a:buNone/>
              <a:defRPr sz="1000"/>
            </a:lvl8pPr>
            <a:lvl9pPr marL="4114800" lvl="8" indent="-228600" algn="l">
              <a:spcBef>
                <a:spcPts val="600"/>
              </a:spcBef>
              <a:spcAft>
                <a:spcPts val="600"/>
              </a:spcAft>
              <a:buSzPts val="700"/>
              <a:buNone/>
              <a:defRPr sz="1000"/>
            </a:lvl9pPr>
          </a:lstStyle>
          <a:p>
            <a:endParaRPr/>
          </a:p>
        </p:txBody>
      </p:sp>
      <p:sp>
        <p:nvSpPr>
          <p:cNvPr id="80" name="Google Shape;80;p38"/>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38"/>
          <p:cNvSpPr txBox="1">
            <a:spLocks noGrp="1"/>
          </p:cNvSpPr>
          <p:nvPr>
            <p:ph type="ftr" idx="11"/>
          </p:nvPr>
        </p:nvSpPr>
        <p:spPr>
          <a:xfrm>
            <a:off x="913795"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8"/>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83"/>
        <p:cNvGrpSpPr/>
        <p:nvPr/>
      </p:nvGrpSpPr>
      <p:grpSpPr>
        <a:xfrm>
          <a:off x="0" y="0"/>
          <a:ext cx="0" cy="0"/>
          <a:chOff x="0" y="0"/>
          <a:chExt cx="0" cy="0"/>
        </a:xfrm>
      </p:grpSpPr>
      <p:sp>
        <p:nvSpPr>
          <p:cNvPr id="84" name="Google Shape;84;p39"/>
          <p:cNvSpPr txBox="1">
            <a:spLocks noGrp="1"/>
          </p:cNvSpPr>
          <p:nvPr>
            <p:ph type="title"/>
          </p:nvPr>
        </p:nvSpPr>
        <p:spPr>
          <a:xfrm>
            <a:off x="913795" y="608437"/>
            <a:ext cx="10353762" cy="3534344"/>
          </a:xfrm>
          <a:prstGeom prst="rect">
            <a:avLst/>
          </a:prstGeom>
          <a:noFill/>
          <a:ln>
            <a:noFill/>
          </a:ln>
          <a:effectLst>
            <a:outerShdw blurRad="25400">
              <a:srgbClr val="000000">
                <a:alpha val="45882"/>
              </a:srgbClr>
            </a:outerShdw>
          </a:effectLst>
        </p:spPr>
        <p:txBody>
          <a:bodyPr spcFirstLastPara="1" wrap="square" lIns="91425" tIns="45700" rIns="91425" bIns="45700" anchor="ctr" anchorCtr="0">
            <a:normAutofit/>
          </a:bodyPr>
          <a:lstStyle>
            <a:lvl1pPr lvl="0" algn="ctr">
              <a:spcBef>
                <a:spcPts val="0"/>
              </a:spcBef>
              <a:spcAft>
                <a:spcPts val="0"/>
              </a:spcAft>
              <a:buClr>
                <a:schemeClr val="lt2"/>
              </a:buClr>
              <a:buSzPts val="3200"/>
              <a:buFont typeface="Lustria"/>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39"/>
          <p:cNvSpPr txBox="1">
            <a:spLocks noGrp="1"/>
          </p:cNvSpPr>
          <p:nvPr>
            <p:ph type="body" idx="1"/>
          </p:nvPr>
        </p:nvSpPr>
        <p:spPr>
          <a:xfrm>
            <a:off x="913794" y="4295180"/>
            <a:ext cx="10353763" cy="1501826"/>
          </a:xfrm>
          <a:prstGeom prst="rect">
            <a:avLst/>
          </a:prstGeom>
          <a:noFill/>
          <a:ln>
            <a:noFill/>
          </a:ln>
          <a:effectLst>
            <a:outerShdw blurRad="25400">
              <a:srgbClr val="000000">
                <a:alpha val="45882"/>
              </a:srgbClr>
            </a:outerShdw>
          </a:effectLst>
        </p:spPr>
        <p:txBody>
          <a:bodyPr spcFirstLastPara="1" wrap="square" lIns="91425" tIns="45700" rIns="91425" bIns="45700" anchor="ctr" anchorCtr="0">
            <a:normAutofit/>
          </a:bodyPr>
          <a:lstStyle>
            <a:lvl1pPr marL="457200" lvl="0" indent="-228600" algn="ctr">
              <a:spcBef>
                <a:spcPts val="320"/>
              </a:spcBef>
              <a:spcAft>
                <a:spcPts val="0"/>
              </a:spcAft>
              <a:buSzPts val="1120"/>
              <a:buNone/>
              <a:defRPr sz="1600"/>
            </a:lvl1pPr>
            <a:lvl2pPr marL="914400" lvl="1" indent="-228600" algn="l">
              <a:spcBef>
                <a:spcPts val="600"/>
              </a:spcBef>
              <a:spcAft>
                <a:spcPts val="0"/>
              </a:spcAft>
              <a:buSzPts val="980"/>
              <a:buNone/>
              <a:defRPr sz="1400"/>
            </a:lvl2pPr>
            <a:lvl3pPr marL="1371600" lvl="2" indent="-228600" algn="l">
              <a:spcBef>
                <a:spcPts val="600"/>
              </a:spcBef>
              <a:spcAft>
                <a:spcPts val="0"/>
              </a:spcAft>
              <a:buSzPts val="840"/>
              <a:buNone/>
              <a:defRPr sz="1200"/>
            </a:lvl3pPr>
            <a:lvl4pPr marL="1828800" lvl="3" indent="-228600" algn="l">
              <a:spcBef>
                <a:spcPts val="600"/>
              </a:spcBef>
              <a:spcAft>
                <a:spcPts val="0"/>
              </a:spcAft>
              <a:buSzPts val="700"/>
              <a:buNone/>
              <a:defRPr sz="1000"/>
            </a:lvl4pPr>
            <a:lvl5pPr marL="2286000" lvl="4" indent="-228600" algn="l">
              <a:spcBef>
                <a:spcPts val="600"/>
              </a:spcBef>
              <a:spcAft>
                <a:spcPts val="0"/>
              </a:spcAft>
              <a:buSzPts val="700"/>
              <a:buNone/>
              <a:defRPr sz="1000"/>
            </a:lvl5pPr>
            <a:lvl6pPr marL="2743200" lvl="5" indent="-228600" algn="l">
              <a:spcBef>
                <a:spcPts val="600"/>
              </a:spcBef>
              <a:spcAft>
                <a:spcPts val="0"/>
              </a:spcAft>
              <a:buSzPts val="700"/>
              <a:buNone/>
              <a:defRPr sz="1000"/>
            </a:lvl6pPr>
            <a:lvl7pPr marL="3200400" lvl="6" indent="-228600" algn="l">
              <a:spcBef>
                <a:spcPts val="600"/>
              </a:spcBef>
              <a:spcAft>
                <a:spcPts val="0"/>
              </a:spcAft>
              <a:buSzPts val="700"/>
              <a:buNone/>
              <a:defRPr sz="1000"/>
            </a:lvl7pPr>
            <a:lvl8pPr marL="3657600" lvl="7" indent="-228600" algn="l">
              <a:spcBef>
                <a:spcPts val="600"/>
              </a:spcBef>
              <a:spcAft>
                <a:spcPts val="0"/>
              </a:spcAft>
              <a:buSzPts val="700"/>
              <a:buNone/>
              <a:defRPr sz="1000"/>
            </a:lvl8pPr>
            <a:lvl9pPr marL="4114800" lvl="8" indent="-228600" algn="l">
              <a:spcBef>
                <a:spcPts val="600"/>
              </a:spcBef>
              <a:spcAft>
                <a:spcPts val="600"/>
              </a:spcAft>
              <a:buSzPts val="700"/>
              <a:buNone/>
              <a:defRPr sz="1000"/>
            </a:lvl9pPr>
          </a:lstStyle>
          <a:p>
            <a:endParaRPr/>
          </a:p>
        </p:txBody>
      </p:sp>
      <p:sp>
        <p:nvSpPr>
          <p:cNvPr id="86" name="Google Shape;86;p39"/>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39"/>
          <p:cNvSpPr txBox="1">
            <a:spLocks noGrp="1"/>
          </p:cNvSpPr>
          <p:nvPr>
            <p:ph type="ftr" idx="11"/>
          </p:nvPr>
        </p:nvSpPr>
        <p:spPr>
          <a:xfrm>
            <a:off x="913795"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39"/>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89"/>
        <p:cNvGrpSpPr/>
        <p:nvPr/>
      </p:nvGrpSpPr>
      <p:grpSpPr>
        <a:xfrm>
          <a:off x="0" y="0"/>
          <a:ext cx="0" cy="0"/>
          <a:chOff x="0" y="0"/>
          <a:chExt cx="0" cy="0"/>
        </a:xfrm>
      </p:grpSpPr>
      <p:sp>
        <p:nvSpPr>
          <p:cNvPr id="90" name="Google Shape;90;p40"/>
          <p:cNvSpPr txBox="1">
            <a:spLocks noGrp="1"/>
          </p:cNvSpPr>
          <p:nvPr>
            <p:ph type="title"/>
          </p:nvPr>
        </p:nvSpPr>
        <p:spPr>
          <a:xfrm>
            <a:off x="1446212" y="609600"/>
            <a:ext cx="9302752" cy="2992904"/>
          </a:xfrm>
          <a:prstGeom prst="rect">
            <a:avLst/>
          </a:prstGeom>
          <a:noFill/>
          <a:ln>
            <a:noFill/>
          </a:ln>
          <a:effectLst>
            <a:outerShdw blurRad="25400">
              <a:srgbClr val="000000">
                <a:alpha val="45882"/>
              </a:srgbClr>
            </a:outerShdw>
          </a:effectLst>
        </p:spPr>
        <p:txBody>
          <a:bodyPr spcFirstLastPara="1" wrap="square" lIns="91425" tIns="45700" rIns="91425" bIns="45700" anchor="ctr" anchorCtr="0">
            <a:normAutofit/>
          </a:bodyPr>
          <a:lstStyle>
            <a:lvl1pPr lvl="0" algn="ctr">
              <a:spcBef>
                <a:spcPts val="0"/>
              </a:spcBef>
              <a:spcAft>
                <a:spcPts val="0"/>
              </a:spcAft>
              <a:buClr>
                <a:schemeClr val="lt2"/>
              </a:buClr>
              <a:buSzPts val="3200"/>
              <a:buFont typeface="Lustria"/>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40"/>
          <p:cNvSpPr txBox="1">
            <a:spLocks noGrp="1"/>
          </p:cNvSpPr>
          <p:nvPr>
            <p:ph type="body" idx="1"/>
          </p:nvPr>
        </p:nvSpPr>
        <p:spPr>
          <a:xfrm>
            <a:off x="1720644" y="3610032"/>
            <a:ext cx="8752299" cy="532749"/>
          </a:xfrm>
          <a:prstGeom prst="rect">
            <a:avLst/>
          </a:prstGeom>
          <a:noFill/>
          <a:ln>
            <a:noFill/>
          </a:ln>
          <a:effectLst>
            <a:outerShdw blurRad="25400">
              <a:srgbClr val="000000">
                <a:alpha val="45882"/>
              </a:srgbClr>
            </a:outerShdw>
          </a:effectLst>
        </p:spPr>
        <p:txBody>
          <a:bodyPr spcFirstLastPara="1" wrap="square" lIns="91425" tIns="45700" rIns="91425" bIns="45700" anchor="t" anchorCtr="0">
            <a:normAutofit/>
          </a:bodyPr>
          <a:lstStyle>
            <a:lvl1pPr marL="457200" lvl="0" indent="-228600" algn="r">
              <a:spcBef>
                <a:spcPts val="280"/>
              </a:spcBef>
              <a:spcAft>
                <a:spcPts val="0"/>
              </a:spcAft>
              <a:buSzPts val="980"/>
              <a:buNone/>
              <a:defRPr sz="1400"/>
            </a:lvl1pPr>
            <a:lvl2pPr marL="914400" lvl="1" indent="-228600" algn="l">
              <a:spcBef>
                <a:spcPts val="600"/>
              </a:spcBef>
              <a:spcAft>
                <a:spcPts val="0"/>
              </a:spcAft>
              <a:buSzPts val="980"/>
              <a:buNone/>
              <a:defRPr sz="1400"/>
            </a:lvl2pPr>
            <a:lvl3pPr marL="1371600" lvl="2" indent="-228600" algn="l">
              <a:spcBef>
                <a:spcPts val="600"/>
              </a:spcBef>
              <a:spcAft>
                <a:spcPts val="0"/>
              </a:spcAft>
              <a:buSzPts val="840"/>
              <a:buNone/>
              <a:defRPr sz="1200"/>
            </a:lvl3pPr>
            <a:lvl4pPr marL="1828800" lvl="3" indent="-228600" algn="l">
              <a:spcBef>
                <a:spcPts val="600"/>
              </a:spcBef>
              <a:spcAft>
                <a:spcPts val="0"/>
              </a:spcAft>
              <a:buSzPts val="700"/>
              <a:buNone/>
              <a:defRPr sz="1000"/>
            </a:lvl4pPr>
            <a:lvl5pPr marL="2286000" lvl="4" indent="-228600" algn="l">
              <a:spcBef>
                <a:spcPts val="600"/>
              </a:spcBef>
              <a:spcAft>
                <a:spcPts val="0"/>
              </a:spcAft>
              <a:buSzPts val="700"/>
              <a:buNone/>
              <a:defRPr sz="1000"/>
            </a:lvl5pPr>
            <a:lvl6pPr marL="2743200" lvl="5" indent="-228600" algn="l">
              <a:spcBef>
                <a:spcPts val="600"/>
              </a:spcBef>
              <a:spcAft>
                <a:spcPts val="0"/>
              </a:spcAft>
              <a:buSzPts val="700"/>
              <a:buNone/>
              <a:defRPr sz="1000"/>
            </a:lvl6pPr>
            <a:lvl7pPr marL="3200400" lvl="6" indent="-228600" algn="l">
              <a:spcBef>
                <a:spcPts val="600"/>
              </a:spcBef>
              <a:spcAft>
                <a:spcPts val="0"/>
              </a:spcAft>
              <a:buSzPts val="700"/>
              <a:buNone/>
              <a:defRPr sz="1000"/>
            </a:lvl7pPr>
            <a:lvl8pPr marL="3657600" lvl="7" indent="-228600" algn="l">
              <a:spcBef>
                <a:spcPts val="600"/>
              </a:spcBef>
              <a:spcAft>
                <a:spcPts val="0"/>
              </a:spcAft>
              <a:buSzPts val="700"/>
              <a:buNone/>
              <a:defRPr sz="1000"/>
            </a:lvl8pPr>
            <a:lvl9pPr marL="4114800" lvl="8" indent="-228600" algn="l">
              <a:spcBef>
                <a:spcPts val="600"/>
              </a:spcBef>
              <a:spcAft>
                <a:spcPts val="600"/>
              </a:spcAft>
              <a:buSzPts val="700"/>
              <a:buNone/>
              <a:defRPr sz="1000"/>
            </a:lvl9pPr>
          </a:lstStyle>
          <a:p>
            <a:endParaRPr/>
          </a:p>
        </p:txBody>
      </p:sp>
      <p:sp>
        <p:nvSpPr>
          <p:cNvPr id="92" name="Google Shape;92;p40"/>
          <p:cNvSpPr txBox="1">
            <a:spLocks noGrp="1"/>
          </p:cNvSpPr>
          <p:nvPr>
            <p:ph type="body" idx="2"/>
          </p:nvPr>
        </p:nvSpPr>
        <p:spPr>
          <a:xfrm>
            <a:off x="913794" y="4304353"/>
            <a:ext cx="10353763" cy="1489496"/>
          </a:xfrm>
          <a:prstGeom prst="rect">
            <a:avLst/>
          </a:prstGeom>
          <a:noFill/>
          <a:ln>
            <a:noFill/>
          </a:ln>
          <a:effectLst>
            <a:outerShdw blurRad="25400">
              <a:srgbClr val="000000">
                <a:alpha val="45882"/>
              </a:srgbClr>
            </a:outerShdw>
          </a:effectLst>
        </p:spPr>
        <p:txBody>
          <a:bodyPr spcFirstLastPara="1" wrap="square" lIns="91425" tIns="45700" rIns="91425" bIns="45700" anchor="ctr" anchorCtr="0">
            <a:normAutofit/>
          </a:bodyPr>
          <a:lstStyle>
            <a:lvl1pPr marL="457200" lvl="0" indent="-228600" algn="ctr">
              <a:spcBef>
                <a:spcPts val="320"/>
              </a:spcBef>
              <a:spcAft>
                <a:spcPts val="0"/>
              </a:spcAft>
              <a:buSzPts val="1120"/>
              <a:buNone/>
              <a:defRPr sz="1600"/>
            </a:lvl1pPr>
            <a:lvl2pPr marL="914400" lvl="1" indent="-228600" algn="l">
              <a:spcBef>
                <a:spcPts val="600"/>
              </a:spcBef>
              <a:spcAft>
                <a:spcPts val="0"/>
              </a:spcAft>
              <a:buSzPts val="980"/>
              <a:buNone/>
              <a:defRPr sz="1400"/>
            </a:lvl2pPr>
            <a:lvl3pPr marL="1371600" lvl="2" indent="-228600" algn="l">
              <a:spcBef>
                <a:spcPts val="600"/>
              </a:spcBef>
              <a:spcAft>
                <a:spcPts val="0"/>
              </a:spcAft>
              <a:buSzPts val="840"/>
              <a:buNone/>
              <a:defRPr sz="1200"/>
            </a:lvl3pPr>
            <a:lvl4pPr marL="1828800" lvl="3" indent="-228600" algn="l">
              <a:spcBef>
                <a:spcPts val="600"/>
              </a:spcBef>
              <a:spcAft>
                <a:spcPts val="0"/>
              </a:spcAft>
              <a:buSzPts val="700"/>
              <a:buNone/>
              <a:defRPr sz="1000"/>
            </a:lvl4pPr>
            <a:lvl5pPr marL="2286000" lvl="4" indent="-228600" algn="l">
              <a:spcBef>
                <a:spcPts val="600"/>
              </a:spcBef>
              <a:spcAft>
                <a:spcPts val="0"/>
              </a:spcAft>
              <a:buSzPts val="700"/>
              <a:buNone/>
              <a:defRPr sz="1000"/>
            </a:lvl5pPr>
            <a:lvl6pPr marL="2743200" lvl="5" indent="-228600" algn="l">
              <a:spcBef>
                <a:spcPts val="600"/>
              </a:spcBef>
              <a:spcAft>
                <a:spcPts val="0"/>
              </a:spcAft>
              <a:buSzPts val="700"/>
              <a:buNone/>
              <a:defRPr sz="1000"/>
            </a:lvl6pPr>
            <a:lvl7pPr marL="3200400" lvl="6" indent="-228600" algn="l">
              <a:spcBef>
                <a:spcPts val="600"/>
              </a:spcBef>
              <a:spcAft>
                <a:spcPts val="0"/>
              </a:spcAft>
              <a:buSzPts val="700"/>
              <a:buNone/>
              <a:defRPr sz="1000"/>
            </a:lvl7pPr>
            <a:lvl8pPr marL="3657600" lvl="7" indent="-228600" algn="l">
              <a:spcBef>
                <a:spcPts val="600"/>
              </a:spcBef>
              <a:spcAft>
                <a:spcPts val="0"/>
              </a:spcAft>
              <a:buSzPts val="700"/>
              <a:buNone/>
              <a:defRPr sz="1000"/>
            </a:lvl8pPr>
            <a:lvl9pPr marL="4114800" lvl="8" indent="-228600" algn="l">
              <a:spcBef>
                <a:spcPts val="600"/>
              </a:spcBef>
              <a:spcAft>
                <a:spcPts val="600"/>
              </a:spcAft>
              <a:buSzPts val="700"/>
              <a:buNone/>
              <a:defRPr sz="1000"/>
            </a:lvl9pPr>
          </a:lstStyle>
          <a:p>
            <a:endParaRPr/>
          </a:p>
        </p:txBody>
      </p:sp>
      <p:sp>
        <p:nvSpPr>
          <p:cNvPr id="93" name="Google Shape;93;p40"/>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40"/>
          <p:cNvSpPr txBox="1">
            <a:spLocks noGrp="1"/>
          </p:cNvSpPr>
          <p:nvPr>
            <p:ph type="ftr" idx="11"/>
          </p:nvPr>
        </p:nvSpPr>
        <p:spPr>
          <a:xfrm>
            <a:off x="913795"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40"/>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a:t>
            </a:fld>
            <a:endParaRPr/>
          </a:p>
        </p:txBody>
      </p:sp>
      <p:sp>
        <p:nvSpPr>
          <p:cNvPr id="96" name="Google Shape;96;p40"/>
          <p:cNvSpPr txBox="1"/>
          <p:nvPr/>
        </p:nvSpPr>
        <p:spPr>
          <a:xfrm>
            <a:off x="990600" y="88479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8000"/>
              <a:buFont typeface="Lustria"/>
              <a:buNone/>
            </a:pPr>
            <a:r>
              <a:rPr lang="es-PE" sz="8000" b="0" cap="none">
                <a:solidFill>
                  <a:schemeClr val="lt1"/>
                </a:solidFill>
                <a:latin typeface="Lustria"/>
                <a:ea typeface="Lustria"/>
                <a:cs typeface="Lustria"/>
                <a:sym typeface="Lustria"/>
              </a:rPr>
              <a:t>“</a:t>
            </a:r>
            <a:endParaRPr/>
          </a:p>
        </p:txBody>
      </p:sp>
      <p:sp>
        <p:nvSpPr>
          <p:cNvPr id="97" name="Google Shape;97;p40"/>
          <p:cNvSpPr txBox="1"/>
          <p:nvPr/>
        </p:nvSpPr>
        <p:spPr>
          <a:xfrm>
            <a:off x="10504716" y="2928258"/>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lt1"/>
              </a:buClr>
              <a:buSzPts val="8000"/>
              <a:buFont typeface="Lustria"/>
              <a:buNone/>
            </a:pPr>
            <a:r>
              <a:rPr lang="es-PE" sz="8000" b="0" cap="none">
                <a:solidFill>
                  <a:schemeClr val="lt1"/>
                </a:solidFill>
                <a:latin typeface="Lustria"/>
                <a:ea typeface="Lustria"/>
                <a:cs typeface="Lustria"/>
                <a:sym typeface="Lustria"/>
              </a:rPr>
              <a:t>”</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98"/>
        <p:cNvGrpSpPr/>
        <p:nvPr/>
      </p:nvGrpSpPr>
      <p:grpSpPr>
        <a:xfrm>
          <a:off x="0" y="0"/>
          <a:ext cx="0" cy="0"/>
          <a:chOff x="0" y="0"/>
          <a:chExt cx="0" cy="0"/>
        </a:xfrm>
      </p:grpSpPr>
      <p:sp>
        <p:nvSpPr>
          <p:cNvPr id="99" name="Google Shape;99;p41"/>
          <p:cNvSpPr txBox="1">
            <a:spLocks noGrp="1"/>
          </p:cNvSpPr>
          <p:nvPr>
            <p:ph type="title"/>
          </p:nvPr>
        </p:nvSpPr>
        <p:spPr>
          <a:xfrm>
            <a:off x="913794" y="2126942"/>
            <a:ext cx="10353763" cy="2511835"/>
          </a:xfrm>
          <a:prstGeom prst="rect">
            <a:avLst/>
          </a:prstGeom>
          <a:noFill/>
          <a:ln>
            <a:noFill/>
          </a:ln>
          <a:effectLst>
            <a:outerShdw blurRad="25400">
              <a:srgbClr val="000000">
                <a:alpha val="45882"/>
              </a:srgbClr>
            </a:outerShdw>
          </a:effectLst>
        </p:spPr>
        <p:txBody>
          <a:bodyPr spcFirstLastPara="1" wrap="square" lIns="91425" tIns="45700" rIns="91425" bIns="45700" anchor="b" anchorCtr="0">
            <a:normAutofit/>
          </a:bodyPr>
          <a:lstStyle>
            <a:lvl1pPr lvl="0" algn="ctr">
              <a:spcBef>
                <a:spcPts val="0"/>
              </a:spcBef>
              <a:spcAft>
                <a:spcPts val="0"/>
              </a:spcAft>
              <a:buClr>
                <a:schemeClr val="lt2"/>
              </a:buClr>
              <a:buSzPts val="3200"/>
              <a:buFont typeface="Lustria"/>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41"/>
          <p:cNvSpPr txBox="1">
            <a:spLocks noGrp="1"/>
          </p:cNvSpPr>
          <p:nvPr>
            <p:ph type="body" idx="1"/>
          </p:nvPr>
        </p:nvSpPr>
        <p:spPr>
          <a:xfrm>
            <a:off x="913784" y="4650556"/>
            <a:ext cx="10352199" cy="1140644"/>
          </a:xfrm>
          <a:prstGeom prst="rect">
            <a:avLst/>
          </a:prstGeom>
          <a:noFill/>
          <a:ln>
            <a:noFill/>
          </a:ln>
          <a:effectLst>
            <a:outerShdw blurRad="25400">
              <a:srgbClr val="000000">
                <a:alpha val="45882"/>
              </a:srgbClr>
            </a:outerShdw>
          </a:effectLst>
        </p:spPr>
        <p:txBody>
          <a:bodyPr spcFirstLastPara="1" wrap="square" lIns="91425" tIns="45700" rIns="91425" bIns="45700" anchor="t" anchorCtr="0">
            <a:normAutofit/>
          </a:bodyPr>
          <a:lstStyle>
            <a:lvl1pPr marL="457200" lvl="0" indent="-228600" algn="ctr">
              <a:spcBef>
                <a:spcPts val="320"/>
              </a:spcBef>
              <a:spcAft>
                <a:spcPts val="0"/>
              </a:spcAft>
              <a:buSzPts val="1120"/>
              <a:buNone/>
              <a:defRPr sz="1600"/>
            </a:lvl1pPr>
            <a:lvl2pPr marL="914400" lvl="1" indent="-228600" algn="l">
              <a:spcBef>
                <a:spcPts val="600"/>
              </a:spcBef>
              <a:spcAft>
                <a:spcPts val="0"/>
              </a:spcAft>
              <a:buSzPts val="980"/>
              <a:buNone/>
              <a:defRPr sz="1400"/>
            </a:lvl2pPr>
            <a:lvl3pPr marL="1371600" lvl="2" indent="-228600" algn="l">
              <a:spcBef>
                <a:spcPts val="600"/>
              </a:spcBef>
              <a:spcAft>
                <a:spcPts val="0"/>
              </a:spcAft>
              <a:buSzPts val="840"/>
              <a:buNone/>
              <a:defRPr sz="1200"/>
            </a:lvl3pPr>
            <a:lvl4pPr marL="1828800" lvl="3" indent="-228600" algn="l">
              <a:spcBef>
                <a:spcPts val="600"/>
              </a:spcBef>
              <a:spcAft>
                <a:spcPts val="0"/>
              </a:spcAft>
              <a:buSzPts val="700"/>
              <a:buNone/>
              <a:defRPr sz="1000"/>
            </a:lvl4pPr>
            <a:lvl5pPr marL="2286000" lvl="4" indent="-228600" algn="l">
              <a:spcBef>
                <a:spcPts val="600"/>
              </a:spcBef>
              <a:spcAft>
                <a:spcPts val="0"/>
              </a:spcAft>
              <a:buSzPts val="700"/>
              <a:buNone/>
              <a:defRPr sz="1000"/>
            </a:lvl5pPr>
            <a:lvl6pPr marL="2743200" lvl="5" indent="-228600" algn="l">
              <a:spcBef>
                <a:spcPts val="600"/>
              </a:spcBef>
              <a:spcAft>
                <a:spcPts val="0"/>
              </a:spcAft>
              <a:buSzPts val="700"/>
              <a:buNone/>
              <a:defRPr sz="1000"/>
            </a:lvl6pPr>
            <a:lvl7pPr marL="3200400" lvl="6" indent="-228600" algn="l">
              <a:spcBef>
                <a:spcPts val="600"/>
              </a:spcBef>
              <a:spcAft>
                <a:spcPts val="0"/>
              </a:spcAft>
              <a:buSzPts val="700"/>
              <a:buNone/>
              <a:defRPr sz="1000"/>
            </a:lvl7pPr>
            <a:lvl8pPr marL="3657600" lvl="7" indent="-228600" algn="l">
              <a:spcBef>
                <a:spcPts val="600"/>
              </a:spcBef>
              <a:spcAft>
                <a:spcPts val="0"/>
              </a:spcAft>
              <a:buSzPts val="700"/>
              <a:buNone/>
              <a:defRPr sz="1000"/>
            </a:lvl8pPr>
            <a:lvl9pPr marL="4114800" lvl="8" indent="-228600" algn="l">
              <a:spcBef>
                <a:spcPts val="600"/>
              </a:spcBef>
              <a:spcAft>
                <a:spcPts val="600"/>
              </a:spcAft>
              <a:buSzPts val="700"/>
              <a:buNone/>
              <a:defRPr sz="1000"/>
            </a:lvl9pPr>
          </a:lstStyle>
          <a:p>
            <a:endParaRPr/>
          </a:p>
        </p:txBody>
      </p:sp>
      <p:sp>
        <p:nvSpPr>
          <p:cNvPr id="101" name="Google Shape;101;p41"/>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41"/>
          <p:cNvSpPr txBox="1">
            <a:spLocks noGrp="1"/>
          </p:cNvSpPr>
          <p:nvPr>
            <p:ph type="ftr" idx="11"/>
          </p:nvPr>
        </p:nvSpPr>
        <p:spPr>
          <a:xfrm>
            <a:off x="913795"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41"/>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104"/>
        <p:cNvGrpSpPr/>
        <p:nvPr/>
      </p:nvGrpSpPr>
      <p:grpSpPr>
        <a:xfrm>
          <a:off x="0" y="0"/>
          <a:ext cx="0" cy="0"/>
          <a:chOff x="0" y="0"/>
          <a:chExt cx="0" cy="0"/>
        </a:xfrm>
      </p:grpSpPr>
      <p:sp>
        <p:nvSpPr>
          <p:cNvPr id="105" name="Google Shape;105;p42"/>
          <p:cNvSpPr txBox="1">
            <a:spLocks noGrp="1"/>
          </p:cNvSpPr>
          <p:nvPr>
            <p:ph type="title"/>
          </p:nvPr>
        </p:nvSpPr>
        <p:spPr>
          <a:xfrm>
            <a:off x="913795" y="609600"/>
            <a:ext cx="10353762" cy="970450"/>
          </a:xfrm>
          <a:prstGeom prst="rect">
            <a:avLst/>
          </a:prstGeom>
          <a:noFill/>
          <a:ln>
            <a:noFill/>
          </a:ln>
          <a:effectLst>
            <a:outerShdw blurRad="25400">
              <a:srgbClr val="000000">
                <a:alpha val="45882"/>
              </a:srgbClr>
            </a:outerShdw>
          </a:effectLst>
        </p:spPr>
        <p:txBody>
          <a:bodyPr spcFirstLastPara="1" wrap="square" lIns="91425" tIns="45700" rIns="91425" bIns="45700" anchor="ctr" anchorCtr="0">
            <a:normAutofit/>
          </a:bodyPr>
          <a:lstStyle>
            <a:lvl1pPr lvl="0" algn="ctr">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42"/>
          <p:cNvSpPr txBox="1">
            <a:spLocks noGrp="1"/>
          </p:cNvSpPr>
          <p:nvPr>
            <p:ph type="body" idx="1"/>
          </p:nvPr>
        </p:nvSpPr>
        <p:spPr>
          <a:xfrm>
            <a:off x="913795" y="1885950"/>
            <a:ext cx="3300984" cy="576262"/>
          </a:xfrm>
          <a:prstGeom prst="rect">
            <a:avLst/>
          </a:prstGeom>
          <a:noFill/>
          <a:ln>
            <a:noFill/>
          </a:ln>
          <a:effectLst>
            <a:outerShdw blurRad="25400">
              <a:srgbClr val="000000">
                <a:alpha val="45882"/>
              </a:srgbClr>
            </a:outerShdw>
          </a:effectLst>
        </p:spPr>
        <p:txBody>
          <a:bodyPr spcFirstLastPara="1" wrap="square" lIns="91425" tIns="45700" rIns="91425" bIns="45700" anchor="b" anchorCtr="0">
            <a:noAutofit/>
          </a:bodyPr>
          <a:lstStyle>
            <a:lvl1pPr marL="457200" lvl="0" indent="-228600" algn="ctr">
              <a:spcBef>
                <a:spcPts val="480"/>
              </a:spcBef>
              <a:spcAft>
                <a:spcPts val="0"/>
              </a:spcAft>
              <a:buSzPts val="1680"/>
              <a:buNone/>
              <a:defRPr sz="2400" b="0">
                <a:solidFill>
                  <a:schemeClr val="lt1"/>
                </a:solidFill>
              </a:defRPr>
            </a:lvl1pPr>
            <a:lvl2pPr marL="914400" lvl="1" indent="-228600" algn="l">
              <a:spcBef>
                <a:spcPts val="600"/>
              </a:spcBef>
              <a:spcAft>
                <a:spcPts val="0"/>
              </a:spcAft>
              <a:buSzPts val="1400"/>
              <a:buNone/>
              <a:defRPr sz="2000" b="1"/>
            </a:lvl2pPr>
            <a:lvl3pPr marL="1371600" lvl="2" indent="-228600" algn="l">
              <a:spcBef>
                <a:spcPts val="600"/>
              </a:spcBef>
              <a:spcAft>
                <a:spcPts val="0"/>
              </a:spcAft>
              <a:buSzPts val="1260"/>
              <a:buNone/>
              <a:defRPr sz="1800" b="1"/>
            </a:lvl3pPr>
            <a:lvl4pPr marL="1828800" lvl="3" indent="-228600" algn="l">
              <a:spcBef>
                <a:spcPts val="600"/>
              </a:spcBef>
              <a:spcAft>
                <a:spcPts val="0"/>
              </a:spcAft>
              <a:buSzPts val="1120"/>
              <a:buNone/>
              <a:defRPr sz="1600" b="1"/>
            </a:lvl4pPr>
            <a:lvl5pPr marL="2286000" lvl="4" indent="-228600" algn="l">
              <a:spcBef>
                <a:spcPts val="600"/>
              </a:spcBef>
              <a:spcAft>
                <a:spcPts val="0"/>
              </a:spcAft>
              <a:buSzPts val="1120"/>
              <a:buNone/>
              <a:defRPr sz="1600" b="1"/>
            </a:lvl5pPr>
            <a:lvl6pPr marL="2743200" lvl="5" indent="-228600" algn="l">
              <a:spcBef>
                <a:spcPts val="600"/>
              </a:spcBef>
              <a:spcAft>
                <a:spcPts val="0"/>
              </a:spcAft>
              <a:buSzPts val="1120"/>
              <a:buNone/>
              <a:defRPr sz="1600" b="1"/>
            </a:lvl6pPr>
            <a:lvl7pPr marL="3200400" lvl="6" indent="-228600" algn="l">
              <a:spcBef>
                <a:spcPts val="600"/>
              </a:spcBef>
              <a:spcAft>
                <a:spcPts val="0"/>
              </a:spcAft>
              <a:buSzPts val="1120"/>
              <a:buNone/>
              <a:defRPr sz="1600" b="1"/>
            </a:lvl7pPr>
            <a:lvl8pPr marL="3657600" lvl="7" indent="-228600" algn="l">
              <a:spcBef>
                <a:spcPts val="600"/>
              </a:spcBef>
              <a:spcAft>
                <a:spcPts val="0"/>
              </a:spcAft>
              <a:buSzPts val="1120"/>
              <a:buNone/>
              <a:defRPr sz="1600" b="1"/>
            </a:lvl8pPr>
            <a:lvl9pPr marL="4114800" lvl="8" indent="-228600" algn="l">
              <a:spcBef>
                <a:spcPts val="600"/>
              </a:spcBef>
              <a:spcAft>
                <a:spcPts val="600"/>
              </a:spcAft>
              <a:buSzPts val="1120"/>
              <a:buNone/>
              <a:defRPr sz="1600" b="1"/>
            </a:lvl9pPr>
          </a:lstStyle>
          <a:p>
            <a:endParaRPr/>
          </a:p>
        </p:txBody>
      </p:sp>
      <p:sp>
        <p:nvSpPr>
          <p:cNvPr id="107" name="Google Shape;107;p42"/>
          <p:cNvSpPr txBox="1">
            <a:spLocks noGrp="1"/>
          </p:cNvSpPr>
          <p:nvPr>
            <p:ph type="body" idx="2"/>
          </p:nvPr>
        </p:nvSpPr>
        <p:spPr>
          <a:xfrm>
            <a:off x="913795" y="2571750"/>
            <a:ext cx="3300984" cy="3219450"/>
          </a:xfrm>
          <a:prstGeom prst="rect">
            <a:avLst/>
          </a:prstGeom>
          <a:noFill/>
          <a:ln>
            <a:noFill/>
          </a:ln>
          <a:effectLst>
            <a:outerShdw blurRad="25400">
              <a:srgbClr val="000000">
                <a:alpha val="45882"/>
              </a:srgbClr>
            </a:outerShdw>
          </a:effectLst>
        </p:spPr>
        <p:txBody>
          <a:bodyPr spcFirstLastPara="1" wrap="square" lIns="91425" tIns="45700" rIns="91425" bIns="45700" anchor="t" anchorCtr="0">
            <a:normAutofit/>
          </a:bodyPr>
          <a:lstStyle>
            <a:lvl1pPr marL="457200" lvl="0" indent="-228600" algn="ctr">
              <a:spcBef>
                <a:spcPts val="280"/>
              </a:spcBef>
              <a:spcAft>
                <a:spcPts val="0"/>
              </a:spcAft>
              <a:buSzPts val="980"/>
              <a:buNone/>
              <a:defRPr sz="1400"/>
            </a:lvl1pPr>
            <a:lvl2pPr marL="914400" lvl="1" indent="-228600" algn="l">
              <a:spcBef>
                <a:spcPts val="600"/>
              </a:spcBef>
              <a:spcAft>
                <a:spcPts val="0"/>
              </a:spcAft>
              <a:buSzPts val="840"/>
              <a:buNone/>
              <a:defRPr sz="1200"/>
            </a:lvl2pPr>
            <a:lvl3pPr marL="1371600" lvl="2" indent="-228600" algn="l">
              <a:spcBef>
                <a:spcPts val="600"/>
              </a:spcBef>
              <a:spcAft>
                <a:spcPts val="0"/>
              </a:spcAft>
              <a:buSzPts val="700"/>
              <a:buNone/>
              <a:defRPr sz="1000"/>
            </a:lvl3pPr>
            <a:lvl4pPr marL="1828800" lvl="3" indent="-228600" algn="l">
              <a:spcBef>
                <a:spcPts val="600"/>
              </a:spcBef>
              <a:spcAft>
                <a:spcPts val="0"/>
              </a:spcAft>
              <a:buSzPts val="630"/>
              <a:buNone/>
              <a:defRPr sz="900"/>
            </a:lvl4pPr>
            <a:lvl5pPr marL="2286000" lvl="4" indent="-228600" algn="l">
              <a:spcBef>
                <a:spcPts val="600"/>
              </a:spcBef>
              <a:spcAft>
                <a:spcPts val="0"/>
              </a:spcAft>
              <a:buSzPts val="630"/>
              <a:buNone/>
              <a:defRPr sz="900"/>
            </a:lvl5pPr>
            <a:lvl6pPr marL="2743200" lvl="5" indent="-228600" algn="l">
              <a:spcBef>
                <a:spcPts val="600"/>
              </a:spcBef>
              <a:spcAft>
                <a:spcPts val="0"/>
              </a:spcAft>
              <a:buSzPts val="630"/>
              <a:buNone/>
              <a:defRPr sz="900"/>
            </a:lvl6pPr>
            <a:lvl7pPr marL="3200400" lvl="6" indent="-228600" algn="l">
              <a:spcBef>
                <a:spcPts val="600"/>
              </a:spcBef>
              <a:spcAft>
                <a:spcPts val="0"/>
              </a:spcAft>
              <a:buSzPts val="630"/>
              <a:buNone/>
              <a:defRPr sz="900"/>
            </a:lvl7pPr>
            <a:lvl8pPr marL="3657600" lvl="7" indent="-228600" algn="l">
              <a:spcBef>
                <a:spcPts val="600"/>
              </a:spcBef>
              <a:spcAft>
                <a:spcPts val="0"/>
              </a:spcAft>
              <a:buSzPts val="630"/>
              <a:buNone/>
              <a:defRPr sz="900"/>
            </a:lvl8pPr>
            <a:lvl9pPr marL="4114800" lvl="8" indent="-228600" algn="l">
              <a:spcBef>
                <a:spcPts val="600"/>
              </a:spcBef>
              <a:spcAft>
                <a:spcPts val="600"/>
              </a:spcAft>
              <a:buSzPts val="630"/>
              <a:buNone/>
              <a:defRPr sz="900"/>
            </a:lvl9pPr>
          </a:lstStyle>
          <a:p>
            <a:endParaRPr/>
          </a:p>
        </p:txBody>
      </p:sp>
      <p:sp>
        <p:nvSpPr>
          <p:cNvPr id="108" name="Google Shape;108;p42"/>
          <p:cNvSpPr txBox="1">
            <a:spLocks noGrp="1"/>
          </p:cNvSpPr>
          <p:nvPr>
            <p:ph type="body" idx="3"/>
          </p:nvPr>
        </p:nvSpPr>
        <p:spPr>
          <a:xfrm>
            <a:off x="4446711" y="1885950"/>
            <a:ext cx="3300984" cy="576262"/>
          </a:xfrm>
          <a:prstGeom prst="rect">
            <a:avLst/>
          </a:prstGeom>
          <a:noFill/>
          <a:ln>
            <a:noFill/>
          </a:ln>
          <a:effectLst>
            <a:outerShdw blurRad="25400">
              <a:srgbClr val="000000">
                <a:alpha val="45882"/>
              </a:srgbClr>
            </a:outerShdw>
          </a:effectLst>
        </p:spPr>
        <p:txBody>
          <a:bodyPr spcFirstLastPara="1" wrap="square" lIns="91425" tIns="45700" rIns="91425" bIns="45700" anchor="b" anchorCtr="0">
            <a:noAutofit/>
          </a:bodyPr>
          <a:lstStyle>
            <a:lvl1pPr marL="457200" lvl="0" indent="-228600" algn="ctr">
              <a:spcBef>
                <a:spcPts val="480"/>
              </a:spcBef>
              <a:spcAft>
                <a:spcPts val="0"/>
              </a:spcAft>
              <a:buSzPts val="1680"/>
              <a:buNone/>
              <a:defRPr sz="2400" b="0">
                <a:solidFill>
                  <a:schemeClr val="lt1"/>
                </a:solidFill>
              </a:defRPr>
            </a:lvl1pPr>
            <a:lvl2pPr marL="914400" lvl="1" indent="-228600" algn="l">
              <a:spcBef>
                <a:spcPts val="600"/>
              </a:spcBef>
              <a:spcAft>
                <a:spcPts val="0"/>
              </a:spcAft>
              <a:buSzPts val="1400"/>
              <a:buNone/>
              <a:defRPr sz="2000" b="1"/>
            </a:lvl2pPr>
            <a:lvl3pPr marL="1371600" lvl="2" indent="-228600" algn="l">
              <a:spcBef>
                <a:spcPts val="600"/>
              </a:spcBef>
              <a:spcAft>
                <a:spcPts val="0"/>
              </a:spcAft>
              <a:buSzPts val="1260"/>
              <a:buNone/>
              <a:defRPr sz="1800" b="1"/>
            </a:lvl3pPr>
            <a:lvl4pPr marL="1828800" lvl="3" indent="-228600" algn="l">
              <a:spcBef>
                <a:spcPts val="600"/>
              </a:spcBef>
              <a:spcAft>
                <a:spcPts val="0"/>
              </a:spcAft>
              <a:buSzPts val="1120"/>
              <a:buNone/>
              <a:defRPr sz="1600" b="1"/>
            </a:lvl4pPr>
            <a:lvl5pPr marL="2286000" lvl="4" indent="-228600" algn="l">
              <a:spcBef>
                <a:spcPts val="600"/>
              </a:spcBef>
              <a:spcAft>
                <a:spcPts val="0"/>
              </a:spcAft>
              <a:buSzPts val="1120"/>
              <a:buNone/>
              <a:defRPr sz="1600" b="1"/>
            </a:lvl5pPr>
            <a:lvl6pPr marL="2743200" lvl="5" indent="-228600" algn="l">
              <a:spcBef>
                <a:spcPts val="600"/>
              </a:spcBef>
              <a:spcAft>
                <a:spcPts val="0"/>
              </a:spcAft>
              <a:buSzPts val="1120"/>
              <a:buNone/>
              <a:defRPr sz="1600" b="1"/>
            </a:lvl6pPr>
            <a:lvl7pPr marL="3200400" lvl="6" indent="-228600" algn="l">
              <a:spcBef>
                <a:spcPts val="600"/>
              </a:spcBef>
              <a:spcAft>
                <a:spcPts val="0"/>
              </a:spcAft>
              <a:buSzPts val="1120"/>
              <a:buNone/>
              <a:defRPr sz="1600" b="1"/>
            </a:lvl7pPr>
            <a:lvl8pPr marL="3657600" lvl="7" indent="-228600" algn="l">
              <a:spcBef>
                <a:spcPts val="600"/>
              </a:spcBef>
              <a:spcAft>
                <a:spcPts val="0"/>
              </a:spcAft>
              <a:buSzPts val="1120"/>
              <a:buNone/>
              <a:defRPr sz="1600" b="1"/>
            </a:lvl8pPr>
            <a:lvl9pPr marL="4114800" lvl="8" indent="-228600" algn="l">
              <a:spcBef>
                <a:spcPts val="600"/>
              </a:spcBef>
              <a:spcAft>
                <a:spcPts val="600"/>
              </a:spcAft>
              <a:buSzPts val="1120"/>
              <a:buNone/>
              <a:defRPr sz="1600" b="1"/>
            </a:lvl9pPr>
          </a:lstStyle>
          <a:p>
            <a:endParaRPr/>
          </a:p>
        </p:txBody>
      </p:sp>
      <p:sp>
        <p:nvSpPr>
          <p:cNvPr id="109" name="Google Shape;109;p42"/>
          <p:cNvSpPr txBox="1">
            <a:spLocks noGrp="1"/>
          </p:cNvSpPr>
          <p:nvPr>
            <p:ph type="body" idx="4"/>
          </p:nvPr>
        </p:nvSpPr>
        <p:spPr>
          <a:xfrm>
            <a:off x="4441435" y="2571750"/>
            <a:ext cx="3300984" cy="3219450"/>
          </a:xfrm>
          <a:prstGeom prst="rect">
            <a:avLst/>
          </a:prstGeom>
          <a:noFill/>
          <a:ln>
            <a:noFill/>
          </a:ln>
          <a:effectLst>
            <a:outerShdw blurRad="25400">
              <a:srgbClr val="000000">
                <a:alpha val="45882"/>
              </a:srgbClr>
            </a:outerShdw>
          </a:effectLst>
        </p:spPr>
        <p:txBody>
          <a:bodyPr spcFirstLastPara="1" wrap="square" lIns="91425" tIns="45700" rIns="91425" bIns="45700" anchor="t" anchorCtr="0">
            <a:normAutofit/>
          </a:bodyPr>
          <a:lstStyle>
            <a:lvl1pPr marL="457200" lvl="0" indent="-228600" algn="ctr">
              <a:spcBef>
                <a:spcPts val="280"/>
              </a:spcBef>
              <a:spcAft>
                <a:spcPts val="0"/>
              </a:spcAft>
              <a:buSzPts val="980"/>
              <a:buNone/>
              <a:defRPr sz="1400"/>
            </a:lvl1pPr>
            <a:lvl2pPr marL="914400" lvl="1" indent="-228600" algn="l">
              <a:spcBef>
                <a:spcPts val="600"/>
              </a:spcBef>
              <a:spcAft>
                <a:spcPts val="0"/>
              </a:spcAft>
              <a:buSzPts val="840"/>
              <a:buNone/>
              <a:defRPr sz="1200"/>
            </a:lvl2pPr>
            <a:lvl3pPr marL="1371600" lvl="2" indent="-228600" algn="l">
              <a:spcBef>
                <a:spcPts val="600"/>
              </a:spcBef>
              <a:spcAft>
                <a:spcPts val="0"/>
              </a:spcAft>
              <a:buSzPts val="700"/>
              <a:buNone/>
              <a:defRPr sz="1000"/>
            </a:lvl3pPr>
            <a:lvl4pPr marL="1828800" lvl="3" indent="-228600" algn="l">
              <a:spcBef>
                <a:spcPts val="600"/>
              </a:spcBef>
              <a:spcAft>
                <a:spcPts val="0"/>
              </a:spcAft>
              <a:buSzPts val="630"/>
              <a:buNone/>
              <a:defRPr sz="900"/>
            </a:lvl4pPr>
            <a:lvl5pPr marL="2286000" lvl="4" indent="-228600" algn="l">
              <a:spcBef>
                <a:spcPts val="600"/>
              </a:spcBef>
              <a:spcAft>
                <a:spcPts val="0"/>
              </a:spcAft>
              <a:buSzPts val="630"/>
              <a:buNone/>
              <a:defRPr sz="900"/>
            </a:lvl5pPr>
            <a:lvl6pPr marL="2743200" lvl="5" indent="-228600" algn="l">
              <a:spcBef>
                <a:spcPts val="600"/>
              </a:spcBef>
              <a:spcAft>
                <a:spcPts val="0"/>
              </a:spcAft>
              <a:buSzPts val="630"/>
              <a:buNone/>
              <a:defRPr sz="900"/>
            </a:lvl6pPr>
            <a:lvl7pPr marL="3200400" lvl="6" indent="-228600" algn="l">
              <a:spcBef>
                <a:spcPts val="600"/>
              </a:spcBef>
              <a:spcAft>
                <a:spcPts val="0"/>
              </a:spcAft>
              <a:buSzPts val="630"/>
              <a:buNone/>
              <a:defRPr sz="900"/>
            </a:lvl7pPr>
            <a:lvl8pPr marL="3657600" lvl="7" indent="-228600" algn="l">
              <a:spcBef>
                <a:spcPts val="600"/>
              </a:spcBef>
              <a:spcAft>
                <a:spcPts val="0"/>
              </a:spcAft>
              <a:buSzPts val="630"/>
              <a:buNone/>
              <a:defRPr sz="900"/>
            </a:lvl8pPr>
            <a:lvl9pPr marL="4114800" lvl="8" indent="-228600" algn="l">
              <a:spcBef>
                <a:spcPts val="600"/>
              </a:spcBef>
              <a:spcAft>
                <a:spcPts val="600"/>
              </a:spcAft>
              <a:buSzPts val="630"/>
              <a:buNone/>
              <a:defRPr sz="900"/>
            </a:lvl9pPr>
          </a:lstStyle>
          <a:p>
            <a:endParaRPr/>
          </a:p>
        </p:txBody>
      </p:sp>
      <p:sp>
        <p:nvSpPr>
          <p:cNvPr id="110" name="Google Shape;110;p42"/>
          <p:cNvSpPr txBox="1">
            <a:spLocks noGrp="1"/>
          </p:cNvSpPr>
          <p:nvPr>
            <p:ph type="body" idx="5"/>
          </p:nvPr>
        </p:nvSpPr>
        <p:spPr>
          <a:xfrm>
            <a:off x="7966572" y="1885950"/>
            <a:ext cx="3300984" cy="576262"/>
          </a:xfrm>
          <a:prstGeom prst="rect">
            <a:avLst/>
          </a:prstGeom>
          <a:noFill/>
          <a:ln>
            <a:noFill/>
          </a:ln>
          <a:effectLst>
            <a:outerShdw blurRad="25400">
              <a:srgbClr val="000000">
                <a:alpha val="45882"/>
              </a:srgbClr>
            </a:outerShdw>
          </a:effectLst>
        </p:spPr>
        <p:txBody>
          <a:bodyPr spcFirstLastPara="1" wrap="square" lIns="91425" tIns="45700" rIns="91425" bIns="45700" anchor="b" anchorCtr="0">
            <a:noAutofit/>
          </a:bodyPr>
          <a:lstStyle>
            <a:lvl1pPr marL="457200" lvl="0" indent="-228600" algn="ctr">
              <a:spcBef>
                <a:spcPts val="480"/>
              </a:spcBef>
              <a:spcAft>
                <a:spcPts val="0"/>
              </a:spcAft>
              <a:buSzPts val="1680"/>
              <a:buNone/>
              <a:defRPr sz="2400" b="0">
                <a:solidFill>
                  <a:schemeClr val="lt1"/>
                </a:solidFill>
              </a:defRPr>
            </a:lvl1pPr>
            <a:lvl2pPr marL="914400" lvl="1" indent="-228600" algn="l">
              <a:spcBef>
                <a:spcPts val="600"/>
              </a:spcBef>
              <a:spcAft>
                <a:spcPts val="0"/>
              </a:spcAft>
              <a:buSzPts val="1400"/>
              <a:buNone/>
              <a:defRPr sz="2000" b="1"/>
            </a:lvl2pPr>
            <a:lvl3pPr marL="1371600" lvl="2" indent="-228600" algn="l">
              <a:spcBef>
                <a:spcPts val="600"/>
              </a:spcBef>
              <a:spcAft>
                <a:spcPts val="0"/>
              </a:spcAft>
              <a:buSzPts val="1260"/>
              <a:buNone/>
              <a:defRPr sz="1800" b="1"/>
            </a:lvl3pPr>
            <a:lvl4pPr marL="1828800" lvl="3" indent="-228600" algn="l">
              <a:spcBef>
                <a:spcPts val="600"/>
              </a:spcBef>
              <a:spcAft>
                <a:spcPts val="0"/>
              </a:spcAft>
              <a:buSzPts val="1120"/>
              <a:buNone/>
              <a:defRPr sz="1600" b="1"/>
            </a:lvl4pPr>
            <a:lvl5pPr marL="2286000" lvl="4" indent="-228600" algn="l">
              <a:spcBef>
                <a:spcPts val="600"/>
              </a:spcBef>
              <a:spcAft>
                <a:spcPts val="0"/>
              </a:spcAft>
              <a:buSzPts val="1120"/>
              <a:buNone/>
              <a:defRPr sz="1600" b="1"/>
            </a:lvl5pPr>
            <a:lvl6pPr marL="2743200" lvl="5" indent="-228600" algn="l">
              <a:spcBef>
                <a:spcPts val="600"/>
              </a:spcBef>
              <a:spcAft>
                <a:spcPts val="0"/>
              </a:spcAft>
              <a:buSzPts val="1120"/>
              <a:buNone/>
              <a:defRPr sz="1600" b="1"/>
            </a:lvl6pPr>
            <a:lvl7pPr marL="3200400" lvl="6" indent="-228600" algn="l">
              <a:spcBef>
                <a:spcPts val="600"/>
              </a:spcBef>
              <a:spcAft>
                <a:spcPts val="0"/>
              </a:spcAft>
              <a:buSzPts val="1120"/>
              <a:buNone/>
              <a:defRPr sz="1600" b="1"/>
            </a:lvl7pPr>
            <a:lvl8pPr marL="3657600" lvl="7" indent="-228600" algn="l">
              <a:spcBef>
                <a:spcPts val="600"/>
              </a:spcBef>
              <a:spcAft>
                <a:spcPts val="0"/>
              </a:spcAft>
              <a:buSzPts val="1120"/>
              <a:buNone/>
              <a:defRPr sz="1600" b="1"/>
            </a:lvl8pPr>
            <a:lvl9pPr marL="4114800" lvl="8" indent="-228600" algn="l">
              <a:spcBef>
                <a:spcPts val="600"/>
              </a:spcBef>
              <a:spcAft>
                <a:spcPts val="600"/>
              </a:spcAft>
              <a:buSzPts val="1120"/>
              <a:buNone/>
              <a:defRPr sz="1600" b="1"/>
            </a:lvl9pPr>
          </a:lstStyle>
          <a:p>
            <a:endParaRPr/>
          </a:p>
        </p:txBody>
      </p:sp>
      <p:sp>
        <p:nvSpPr>
          <p:cNvPr id="111" name="Google Shape;111;p42"/>
          <p:cNvSpPr txBox="1">
            <a:spLocks noGrp="1"/>
          </p:cNvSpPr>
          <p:nvPr>
            <p:ph type="body" idx="6"/>
          </p:nvPr>
        </p:nvSpPr>
        <p:spPr>
          <a:xfrm>
            <a:off x="7966572" y="2571750"/>
            <a:ext cx="3300984" cy="3219450"/>
          </a:xfrm>
          <a:prstGeom prst="rect">
            <a:avLst/>
          </a:prstGeom>
          <a:noFill/>
          <a:ln>
            <a:noFill/>
          </a:ln>
          <a:effectLst>
            <a:outerShdw blurRad="25400">
              <a:srgbClr val="000000">
                <a:alpha val="45882"/>
              </a:srgbClr>
            </a:outerShdw>
          </a:effectLst>
        </p:spPr>
        <p:txBody>
          <a:bodyPr spcFirstLastPara="1" wrap="square" lIns="91425" tIns="45700" rIns="91425" bIns="45700" anchor="t" anchorCtr="0">
            <a:normAutofit/>
          </a:bodyPr>
          <a:lstStyle>
            <a:lvl1pPr marL="457200" lvl="0" indent="-228600" algn="ctr">
              <a:spcBef>
                <a:spcPts val="280"/>
              </a:spcBef>
              <a:spcAft>
                <a:spcPts val="0"/>
              </a:spcAft>
              <a:buSzPts val="980"/>
              <a:buNone/>
              <a:defRPr sz="1400"/>
            </a:lvl1pPr>
            <a:lvl2pPr marL="914400" lvl="1" indent="-228600" algn="l">
              <a:spcBef>
                <a:spcPts val="600"/>
              </a:spcBef>
              <a:spcAft>
                <a:spcPts val="0"/>
              </a:spcAft>
              <a:buSzPts val="840"/>
              <a:buNone/>
              <a:defRPr sz="1200"/>
            </a:lvl2pPr>
            <a:lvl3pPr marL="1371600" lvl="2" indent="-228600" algn="l">
              <a:spcBef>
                <a:spcPts val="600"/>
              </a:spcBef>
              <a:spcAft>
                <a:spcPts val="0"/>
              </a:spcAft>
              <a:buSzPts val="700"/>
              <a:buNone/>
              <a:defRPr sz="1000"/>
            </a:lvl3pPr>
            <a:lvl4pPr marL="1828800" lvl="3" indent="-228600" algn="l">
              <a:spcBef>
                <a:spcPts val="600"/>
              </a:spcBef>
              <a:spcAft>
                <a:spcPts val="0"/>
              </a:spcAft>
              <a:buSzPts val="630"/>
              <a:buNone/>
              <a:defRPr sz="900"/>
            </a:lvl4pPr>
            <a:lvl5pPr marL="2286000" lvl="4" indent="-228600" algn="l">
              <a:spcBef>
                <a:spcPts val="600"/>
              </a:spcBef>
              <a:spcAft>
                <a:spcPts val="0"/>
              </a:spcAft>
              <a:buSzPts val="630"/>
              <a:buNone/>
              <a:defRPr sz="900"/>
            </a:lvl5pPr>
            <a:lvl6pPr marL="2743200" lvl="5" indent="-228600" algn="l">
              <a:spcBef>
                <a:spcPts val="600"/>
              </a:spcBef>
              <a:spcAft>
                <a:spcPts val="0"/>
              </a:spcAft>
              <a:buSzPts val="630"/>
              <a:buNone/>
              <a:defRPr sz="900"/>
            </a:lvl6pPr>
            <a:lvl7pPr marL="3200400" lvl="6" indent="-228600" algn="l">
              <a:spcBef>
                <a:spcPts val="600"/>
              </a:spcBef>
              <a:spcAft>
                <a:spcPts val="0"/>
              </a:spcAft>
              <a:buSzPts val="630"/>
              <a:buNone/>
              <a:defRPr sz="900"/>
            </a:lvl7pPr>
            <a:lvl8pPr marL="3657600" lvl="7" indent="-228600" algn="l">
              <a:spcBef>
                <a:spcPts val="600"/>
              </a:spcBef>
              <a:spcAft>
                <a:spcPts val="0"/>
              </a:spcAft>
              <a:buSzPts val="630"/>
              <a:buNone/>
              <a:defRPr sz="900"/>
            </a:lvl8pPr>
            <a:lvl9pPr marL="4114800" lvl="8" indent="-228600" algn="l">
              <a:spcBef>
                <a:spcPts val="600"/>
              </a:spcBef>
              <a:spcAft>
                <a:spcPts val="600"/>
              </a:spcAft>
              <a:buSzPts val="630"/>
              <a:buNone/>
              <a:defRPr sz="900"/>
            </a:lvl9pPr>
          </a:lstStyle>
          <a:p>
            <a:endParaRPr/>
          </a:p>
        </p:txBody>
      </p:sp>
      <p:sp>
        <p:nvSpPr>
          <p:cNvPr id="112" name="Google Shape;112;p42"/>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42"/>
          <p:cNvSpPr txBox="1">
            <a:spLocks noGrp="1"/>
          </p:cNvSpPr>
          <p:nvPr>
            <p:ph type="ftr" idx="11"/>
          </p:nvPr>
        </p:nvSpPr>
        <p:spPr>
          <a:xfrm>
            <a:off x="913795"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42"/>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115"/>
        <p:cNvGrpSpPr/>
        <p:nvPr/>
      </p:nvGrpSpPr>
      <p:grpSpPr>
        <a:xfrm>
          <a:off x="0" y="0"/>
          <a:ext cx="0" cy="0"/>
          <a:chOff x="0" y="0"/>
          <a:chExt cx="0" cy="0"/>
        </a:xfrm>
      </p:grpSpPr>
      <p:pic>
        <p:nvPicPr>
          <p:cNvPr id="116" name="Google Shape;116;p43" descr="Slate-V2-HD-3colPhotoInset.png"/>
          <p:cNvPicPr preferRelativeResize="0"/>
          <p:nvPr/>
        </p:nvPicPr>
        <p:blipFill rotWithShape="1">
          <a:blip r:embed="rId2">
            <a:alphaModFix/>
          </a:blip>
          <a:srcRect/>
          <a:stretch/>
        </p:blipFill>
        <p:spPr>
          <a:xfrm>
            <a:off x="897962" y="1818214"/>
            <a:ext cx="3339972" cy="1847851"/>
          </a:xfrm>
          <a:prstGeom prst="rect">
            <a:avLst/>
          </a:prstGeom>
          <a:noFill/>
          <a:ln>
            <a:noFill/>
          </a:ln>
        </p:spPr>
      </p:pic>
      <p:pic>
        <p:nvPicPr>
          <p:cNvPr id="117" name="Google Shape;117;p43" descr="Slate-V2-HD-3colPhotoInset.png"/>
          <p:cNvPicPr preferRelativeResize="0"/>
          <p:nvPr/>
        </p:nvPicPr>
        <p:blipFill rotWithShape="1">
          <a:blip r:embed="rId2">
            <a:alphaModFix/>
          </a:blip>
          <a:srcRect/>
          <a:stretch/>
        </p:blipFill>
        <p:spPr>
          <a:xfrm>
            <a:off x="4403800" y="1818214"/>
            <a:ext cx="3339972" cy="1847851"/>
          </a:xfrm>
          <a:prstGeom prst="rect">
            <a:avLst/>
          </a:prstGeom>
          <a:noFill/>
          <a:ln>
            <a:noFill/>
          </a:ln>
        </p:spPr>
      </p:pic>
      <p:pic>
        <p:nvPicPr>
          <p:cNvPr id="118" name="Google Shape;118;p43" descr="Slate-V2-HD-3colPhotoInset.png"/>
          <p:cNvPicPr preferRelativeResize="0"/>
          <p:nvPr/>
        </p:nvPicPr>
        <p:blipFill rotWithShape="1">
          <a:blip r:embed="rId2">
            <a:alphaModFix/>
          </a:blip>
          <a:srcRect/>
          <a:stretch/>
        </p:blipFill>
        <p:spPr>
          <a:xfrm>
            <a:off x="7936051" y="1818214"/>
            <a:ext cx="3339972" cy="1847851"/>
          </a:xfrm>
          <a:prstGeom prst="rect">
            <a:avLst/>
          </a:prstGeom>
          <a:noFill/>
          <a:ln>
            <a:noFill/>
          </a:ln>
        </p:spPr>
      </p:pic>
      <p:sp>
        <p:nvSpPr>
          <p:cNvPr id="119" name="Google Shape;119;p43"/>
          <p:cNvSpPr txBox="1">
            <a:spLocks noGrp="1"/>
          </p:cNvSpPr>
          <p:nvPr>
            <p:ph type="title"/>
          </p:nvPr>
        </p:nvSpPr>
        <p:spPr>
          <a:xfrm>
            <a:off x="913794" y="609600"/>
            <a:ext cx="10353763" cy="970450"/>
          </a:xfrm>
          <a:prstGeom prst="rect">
            <a:avLst/>
          </a:prstGeom>
          <a:noFill/>
          <a:ln>
            <a:noFill/>
          </a:ln>
          <a:effectLst>
            <a:outerShdw blurRad="25400">
              <a:srgbClr val="000000">
                <a:alpha val="45882"/>
              </a:srgbClr>
            </a:outerShdw>
          </a:effectLst>
        </p:spPr>
        <p:txBody>
          <a:bodyPr spcFirstLastPara="1" wrap="square" lIns="91425" tIns="45700" rIns="91425" bIns="45700" anchor="ctr" anchorCtr="0">
            <a:normAutofit/>
          </a:bodyPr>
          <a:lstStyle>
            <a:lvl1pPr lvl="0" algn="ctr">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43"/>
          <p:cNvSpPr txBox="1">
            <a:spLocks noGrp="1"/>
          </p:cNvSpPr>
          <p:nvPr>
            <p:ph type="body" idx="1"/>
          </p:nvPr>
        </p:nvSpPr>
        <p:spPr>
          <a:xfrm>
            <a:off x="913795" y="3904106"/>
            <a:ext cx="3300984" cy="576262"/>
          </a:xfrm>
          <a:prstGeom prst="rect">
            <a:avLst/>
          </a:prstGeom>
          <a:noFill/>
          <a:ln>
            <a:noFill/>
          </a:ln>
          <a:effectLst>
            <a:outerShdw blurRad="25400">
              <a:srgbClr val="000000">
                <a:alpha val="45882"/>
              </a:srgbClr>
            </a:outerShdw>
          </a:effectLst>
        </p:spPr>
        <p:txBody>
          <a:bodyPr spcFirstLastPara="1" wrap="square" lIns="91425" tIns="45700" rIns="91425" bIns="45700" anchor="b" anchorCtr="0">
            <a:noAutofit/>
          </a:bodyPr>
          <a:lstStyle>
            <a:lvl1pPr marL="457200" lvl="0" indent="-228600" algn="ctr">
              <a:spcBef>
                <a:spcPts val="400"/>
              </a:spcBef>
              <a:spcAft>
                <a:spcPts val="0"/>
              </a:spcAft>
              <a:buSzPts val="1400"/>
              <a:buNone/>
              <a:defRPr sz="2000" b="0">
                <a:solidFill>
                  <a:schemeClr val="lt1"/>
                </a:solidFill>
              </a:defRPr>
            </a:lvl1pPr>
            <a:lvl2pPr marL="914400" lvl="1" indent="-228600" algn="l">
              <a:spcBef>
                <a:spcPts val="600"/>
              </a:spcBef>
              <a:spcAft>
                <a:spcPts val="0"/>
              </a:spcAft>
              <a:buSzPts val="1400"/>
              <a:buNone/>
              <a:defRPr sz="2000" b="1"/>
            </a:lvl2pPr>
            <a:lvl3pPr marL="1371600" lvl="2" indent="-228600" algn="l">
              <a:spcBef>
                <a:spcPts val="600"/>
              </a:spcBef>
              <a:spcAft>
                <a:spcPts val="0"/>
              </a:spcAft>
              <a:buSzPts val="1260"/>
              <a:buNone/>
              <a:defRPr sz="1800" b="1"/>
            </a:lvl3pPr>
            <a:lvl4pPr marL="1828800" lvl="3" indent="-228600" algn="l">
              <a:spcBef>
                <a:spcPts val="600"/>
              </a:spcBef>
              <a:spcAft>
                <a:spcPts val="0"/>
              </a:spcAft>
              <a:buSzPts val="1120"/>
              <a:buNone/>
              <a:defRPr sz="1600" b="1"/>
            </a:lvl4pPr>
            <a:lvl5pPr marL="2286000" lvl="4" indent="-228600" algn="l">
              <a:spcBef>
                <a:spcPts val="600"/>
              </a:spcBef>
              <a:spcAft>
                <a:spcPts val="0"/>
              </a:spcAft>
              <a:buSzPts val="1120"/>
              <a:buNone/>
              <a:defRPr sz="1600" b="1"/>
            </a:lvl5pPr>
            <a:lvl6pPr marL="2743200" lvl="5" indent="-228600" algn="l">
              <a:spcBef>
                <a:spcPts val="600"/>
              </a:spcBef>
              <a:spcAft>
                <a:spcPts val="0"/>
              </a:spcAft>
              <a:buSzPts val="1120"/>
              <a:buNone/>
              <a:defRPr sz="1600" b="1"/>
            </a:lvl6pPr>
            <a:lvl7pPr marL="3200400" lvl="6" indent="-228600" algn="l">
              <a:spcBef>
                <a:spcPts val="600"/>
              </a:spcBef>
              <a:spcAft>
                <a:spcPts val="0"/>
              </a:spcAft>
              <a:buSzPts val="1120"/>
              <a:buNone/>
              <a:defRPr sz="1600" b="1"/>
            </a:lvl7pPr>
            <a:lvl8pPr marL="3657600" lvl="7" indent="-228600" algn="l">
              <a:spcBef>
                <a:spcPts val="600"/>
              </a:spcBef>
              <a:spcAft>
                <a:spcPts val="0"/>
              </a:spcAft>
              <a:buSzPts val="1120"/>
              <a:buNone/>
              <a:defRPr sz="1600" b="1"/>
            </a:lvl8pPr>
            <a:lvl9pPr marL="4114800" lvl="8" indent="-228600" algn="l">
              <a:spcBef>
                <a:spcPts val="600"/>
              </a:spcBef>
              <a:spcAft>
                <a:spcPts val="600"/>
              </a:spcAft>
              <a:buSzPts val="1120"/>
              <a:buNone/>
              <a:defRPr sz="1600" b="1"/>
            </a:lvl9pPr>
          </a:lstStyle>
          <a:p>
            <a:endParaRPr/>
          </a:p>
        </p:txBody>
      </p:sp>
      <p:sp>
        <p:nvSpPr>
          <p:cNvPr id="121" name="Google Shape;121;p43"/>
          <p:cNvSpPr>
            <a:spLocks noGrp="1"/>
          </p:cNvSpPr>
          <p:nvPr>
            <p:ph type="pic" idx="2"/>
          </p:nvPr>
        </p:nvSpPr>
        <p:spPr>
          <a:xfrm>
            <a:off x="1018102" y="1938918"/>
            <a:ext cx="3092368" cy="1602954"/>
          </a:xfrm>
          <a:prstGeom prst="roundRect">
            <a:avLst>
              <a:gd name="adj" fmla="val 1858"/>
            </a:avLst>
          </a:prstGeom>
          <a:noFill/>
          <a:ln>
            <a:noFill/>
          </a:ln>
          <a:effectLst>
            <a:outerShdw blurRad="38100" dist="25400" dir="4440000">
              <a:srgbClr val="000000">
                <a:alpha val="35686"/>
              </a:srgbClr>
            </a:outerShdw>
          </a:effectLst>
        </p:spPr>
        <p:txBody>
          <a:bodyPr spcFirstLastPara="1" wrap="square" lIns="91425" tIns="45700" rIns="91425" bIns="45700" anchor="t" anchorCtr="0">
            <a:normAutofit/>
          </a:bodyPr>
          <a:lstStyle>
            <a:lvl1pPr marR="0" lvl="0" algn="ctr" rtl="0">
              <a:spcBef>
                <a:spcPts val="320"/>
              </a:spcBef>
              <a:spcAft>
                <a:spcPts val="0"/>
              </a:spcAft>
              <a:buClr>
                <a:schemeClr val="lt2"/>
              </a:buClr>
              <a:buSzPts val="1120"/>
              <a:buFont typeface="Noto Sans Symbols"/>
              <a:buNone/>
              <a:defRPr sz="1600" b="0" i="0" u="none" strike="noStrike" cap="none">
                <a:solidFill>
                  <a:schemeClr val="lt2"/>
                </a:solidFill>
                <a:latin typeface="Lustria"/>
                <a:ea typeface="Lustria"/>
                <a:cs typeface="Lustria"/>
                <a:sym typeface="Lustria"/>
              </a:defRPr>
            </a:lvl1pPr>
            <a:lvl2pPr marR="0" lvl="1" algn="l" rtl="0">
              <a:spcBef>
                <a:spcPts val="600"/>
              </a:spcBef>
              <a:spcAft>
                <a:spcPts val="0"/>
              </a:spcAft>
              <a:buClr>
                <a:schemeClr val="lt2"/>
              </a:buClr>
              <a:buSzPts val="1120"/>
              <a:buFont typeface="Noto Sans Symbols"/>
              <a:buNone/>
              <a:defRPr sz="1600" b="0" i="0" u="none" strike="noStrike" cap="none">
                <a:solidFill>
                  <a:schemeClr val="lt2"/>
                </a:solidFill>
                <a:latin typeface="Lustria"/>
                <a:ea typeface="Lustria"/>
                <a:cs typeface="Lustria"/>
                <a:sym typeface="Lustria"/>
              </a:defRPr>
            </a:lvl2pPr>
            <a:lvl3pPr marR="0" lvl="2" algn="l" rtl="0">
              <a:spcBef>
                <a:spcPts val="600"/>
              </a:spcBef>
              <a:spcAft>
                <a:spcPts val="0"/>
              </a:spcAft>
              <a:buClr>
                <a:schemeClr val="lt2"/>
              </a:buClr>
              <a:buSzPts val="1120"/>
              <a:buFont typeface="Noto Sans Symbols"/>
              <a:buNone/>
              <a:defRPr sz="1600" b="0" i="0" u="none" strike="noStrike" cap="none">
                <a:solidFill>
                  <a:schemeClr val="lt2"/>
                </a:solidFill>
                <a:latin typeface="Lustria"/>
                <a:ea typeface="Lustria"/>
                <a:cs typeface="Lustria"/>
                <a:sym typeface="Lustria"/>
              </a:defRPr>
            </a:lvl3pPr>
            <a:lvl4pPr marR="0" lvl="3" algn="l" rtl="0">
              <a:spcBef>
                <a:spcPts val="600"/>
              </a:spcBef>
              <a:spcAft>
                <a:spcPts val="0"/>
              </a:spcAft>
              <a:buClr>
                <a:schemeClr val="lt2"/>
              </a:buClr>
              <a:buSzPts val="1120"/>
              <a:buFont typeface="Noto Sans Symbols"/>
              <a:buNone/>
              <a:defRPr sz="1600" b="0" i="0" u="none" strike="noStrike" cap="none">
                <a:solidFill>
                  <a:schemeClr val="lt2"/>
                </a:solidFill>
                <a:latin typeface="Lustria"/>
                <a:ea typeface="Lustria"/>
                <a:cs typeface="Lustria"/>
                <a:sym typeface="Lustria"/>
              </a:defRPr>
            </a:lvl4pPr>
            <a:lvl5pPr marR="0" lvl="4" algn="l" rtl="0">
              <a:spcBef>
                <a:spcPts val="600"/>
              </a:spcBef>
              <a:spcAft>
                <a:spcPts val="0"/>
              </a:spcAft>
              <a:buClr>
                <a:schemeClr val="lt2"/>
              </a:buClr>
              <a:buSzPts val="1120"/>
              <a:buFont typeface="Noto Sans Symbols"/>
              <a:buNone/>
              <a:defRPr sz="1600" b="0" i="0" u="none" strike="noStrike" cap="none">
                <a:solidFill>
                  <a:schemeClr val="lt2"/>
                </a:solidFill>
                <a:latin typeface="Lustria"/>
                <a:ea typeface="Lustria"/>
                <a:cs typeface="Lustria"/>
                <a:sym typeface="Lustria"/>
              </a:defRPr>
            </a:lvl5pPr>
            <a:lvl6pPr marR="0" lvl="5" algn="l" rtl="0">
              <a:spcBef>
                <a:spcPts val="600"/>
              </a:spcBef>
              <a:spcAft>
                <a:spcPts val="0"/>
              </a:spcAft>
              <a:buClr>
                <a:schemeClr val="lt2"/>
              </a:buClr>
              <a:buSzPts val="1120"/>
              <a:buFont typeface="Noto Sans Symbols"/>
              <a:buNone/>
              <a:defRPr sz="1600" b="0" i="0" u="none" strike="noStrike" cap="none">
                <a:solidFill>
                  <a:schemeClr val="lt2"/>
                </a:solidFill>
                <a:latin typeface="Lustria"/>
                <a:ea typeface="Lustria"/>
                <a:cs typeface="Lustria"/>
                <a:sym typeface="Lustria"/>
              </a:defRPr>
            </a:lvl6pPr>
            <a:lvl7pPr marR="0" lvl="6" algn="l" rtl="0">
              <a:spcBef>
                <a:spcPts val="600"/>
              </a:spcBef>
              <a:spcAft>
                <a:spcPts val="0"/>
              </a:spcAft>
              <a:buClr>
                <a:schemeClr val="lt2"/>
              </a:buClr>
              <a:buSzPts val="1120"/>
              <a:buFont typeface="Noto Sans Symbols"/>
              <a:buNone/>
              <a:defRPr sz="1600" b="0" i="0" u="none" strike="noStrike" cap="none">
                <a:solidFill>
                  <a:schemeClr val="lt2"/>
                </a:solidFill>
                <a:latin typeface="Lustria"/>
                <a:ea typeface="Lustria"/>
                <a:cs typeface="Lustria"/>
                <a:sym typeface="Lustria"/>
              </a:defRPr>
            </a:lvl7pPr>
            <a:lvl8pPr marR="0" lvl="7" algn="l" rtl="0">
              <a:spcBef>
                <a:spcPts val="600"/>
              </a:spcBef>
              <a:spcAft>
                <a:spcPts val="0"/>
              </a:spcAft>
              <a:buClr>
                <a:schemeClr val="lt2"/>
              </a:buClr>
              <a:buSzPts val="1120"/>
              <a:buFont typeface="Noto Sans Symbols"/>
              <a:buNone/>
              <a:defRPr sz="1600" b="0" i="0" u="none" strike="noStrike" cap="none">
                <a:solidFill>
                  <a:schemeClr val="lt2"/>
                </a:solidFill>
                <a:latin typeface="Lustria"/>
                <a:ea typeface="Lustria"/>
                <a:cs typeface="Lustria"/>
                <a:sym typeface="Lustria"/>
              </a:defRPr>
            </a:lvl8pPr>
            <a:lvl9pPr marR="0" lvl="8" algn="l" rtl="0">
              <a:spcBef>
                <a:spcPts val="600"/>
              </a:spcBef>
              <a:spcAft>
                <a:spcPts val="600"/>
              </a:spcAft>
              <a:buClr>
                <a:schemeClr val="lt2"/>
              </a:buClr>
              <a:buSzPts val="1120"/>
              <a:buFont typeface="Noto Sans Symbols"/>
              <a:buNone/>
              <a:defRPr sz="1600" b="0" i="0" u="none" strike="noStrike" cap="none">
                <a:solidFill>
                  <a:schemeClr val="lt2"/>
                </a:solidFill>
                <a:latin typeface="Lustria"/>
                <a:ea typeface="Lustria"/>
                <a:cs typeface="Lustria"/>
                <a:sym typeface="Lustria"/>
              </a:defRPr>
            </a:lvl9pPr>
          </a:lstStyle>
          <a:p>
            <a:endParaRPr/>
          </a:p>
        </p:txBody>
      </p:sp>
      <p:sp>
        <p:nvSpPr>
          <p:cNvPr id="122" name="Google Shape;122;p43"/>
          <p:cNvSpPr txBox="1">
            <a:spLocks noGrp="1"/>
          </p:cNvSpPr>
          <p:nvPr>
            <p:ph type="body" idx="3"/>
          </p:nvPr>
        </p:nvSpPr>
        <p:spPr>
          <a:xfrm>
            <a:off x="913795" y="4480368"/>
            <a:ext cx="3300984" cy="1310833"/>
          </a:xfrm>
          <a:prstGeom prst="rect">
            <a:avLst/>
          </a:prstGeom>
          <a:noFill/>
          <a:ln>
            <a:noFill/>
          </a:ln>
          <a:effectLst>
            <a:outerShdw blurRad="25400">
              <a:srgbClr val="000000">
                <a:alpha val="45882"/>
              </a:srgbClr>
            </a:outerShdw>
          </a:effectLst>
        </p:spPr>
        <p:txBody>
          <a:bodyPr spcFirstLastPara="1" wrap="square" lIns="91425" tIns="45700" rIns="91425" bIns="45700" anchor="t" anchorCtr="0">
            <a:normAutofit/>
          </a:bodyPr>
          <a:lstStyle>
            <a:lvl1pPr marL="457200" lvl="0" indent="-228600" algn="ctr">
              <a:spcBef>
                <a:spcPts val="280"/>
              </a:spcBef>
              <a:spcAft>
                <a:spcPts val="0"/>
              </a:spcAft>
              <a:buSzPts val="980"/>
              <a:buNone/>
              <a:defRPr sz="1400"/>
            </a:lvl1pPr>
            <a:lvl2pPr marL="914400" lvl="1" indent="-228600" algn="l">
              <a:spcBef>
                <a:spcPts val="600"/>
              </a:spcBef>
              <a:spcAft>
                <a:spcPts val="0"/>
              </a:spcAft>
              <a:buSzPts val="840"/>
              <a:buNone/>
              <a:defRPr sz="1200"/>
            </a:lvl2pPr>
            <a:lvl3pPr marL="1371600" lvl="2" indent="-228600" algn="l">
              <a:spcBef>
                <a:spcPts val="600"/>
              </a:spcBef>
              <a:spcAft>
                <a:spcPts val="0"/>
              </a:spcAft>
              <a:buSzPts val="700"/>
              <a:buNone/>
              <a:defRPr sz="1000"/>
            </a:lvl3pPr>
            <a:lvl4pPr marL="1828800" lvl="3" indent="-228600" algn="l">
              <a:spcBef>
                <a:spcPts val="600"/>
              </a:spcBef>
              <a:spcAft>
                <a:spcPts val="0"/>
              </a:spcAft>
              <a:buSzPts val="630"/>
              <a:buNone/>
              <a:defRPr sz="900"/>
            </a:lvl4pPr>
            <a:lvl5pPr marL="2286000" lvl="4" indent="-228600" algn="l">
              <a:spcBef>
                <a:spcPts val="600"/>
              </a:spcBef>
              <a:spcAft>
                <a:spcPts val="0"/>
              </a:spcAft>
              <a:buSzPts val="630"/>
              <a:buNone/>
              <a:defRPr sz="900"/>
            </a:lvl5pPr>
            <a:lvl6pPr marL="2743200" lvl="5" indent="-228600" algn="l">
              <a:spcBef>
                <a:spcPts val="600"/>
              </a:spcBef>
              <a:spcAft>
                <a:spcPts val="0"/>
              </a:spcAft>
              <a:buSzPts val="630"/>
              <a:buNone/>
              <a:defRPr sz="900"/>
            </a:lvl6pPr>
            <a:lvl7pPr marL="3200400" lvl="6" indent="-228600" algn="l">
              <a:spcBef>
                <a:spcPts val="600"/>
              </a:spcBef>
              <a:spcAft>
                <a:spcPts val="0"/>
              </a:spcAft>
              <a:buSzPts val="630"/>
              <a:buNone/>
              <a:defRPr sz="900"/>
            </a:lvl7pPr>
            <a:lvl8pPr marL="3657600" lvl="7" indent="-228600" algn="l">
              <a:spcBef>
                <a:spcPts val="600"/>
              </a:spcBef>
              <a:spcAft>
                <a:spcPts val="0"/>
              </a:spcAft>
              <a:buSzPts val="630"/>
              <a:buNone/>
              <a:defRPr sz="900"/>
            </a:lvl8pPr>
            <a:lvl9pPr marL="4114800" lvl="8" indent="-228600" algn="l">
              <a:spcBef>
                <a:spcPts val="600"/>
              </a:spcBef>
              <a:spcAft>
                <a:spcPts val="600"/>
              </a:spcAft>
              <a:buSzPts val="630"/>
              <a:buNone/>
              <a:defRPr sz="900"/>
            </a:lvl9pPr>
          </a:lstStyle>
          <a:p>
            <a:endParaRPr/>
          </a:p>
        </p:txBody>
      </p:sp>
      <p:sp>
        <p:nvSpPr>
          <p:cNvPr id="123" name="Google Shape;123;p43"/>
          <p:cNvSpPr txBox="1">
            <a:spLocks noGrp="1"/>
          </p:cNvSpPr>
          <p:nvPr>
            <p:ph type="body" idx="4"/>
          </p:nvPr>
        </p:nvSpPr>
        <p:spPr>
          <a:xfrm>
            <a:off x="4442788" y="3904106"/>
            <a:ext cx="3300984" cy="576262"/>
          </a:xfrm>
          <a:prstGeom prst="rect">
            <a:avLst/>
          </a:prstGeom>
          <a:noFill/>
          <a:ln>
            <a:noFill/>
          </a:ln>
          <a:effectLst>
            <a:outerShdw blurRad="25400">
              <a:srgbClr val="000000">
                <a:alpha val="45882"/>
              </a:srgbClr>
            </a:outerShdw>
          </a:effectLst>
        </p:spPr>
        <p:txBody>
          <a:bodyPr spcFirstLastPara="1" wrap="square" lIns="91425" tIns="45700" rIns="91425" bIns="45700" anchor="b" anchorCtr="0">
            <a:noAutofit/>
          </a:bodyPr>
          <a:lstStyle>
            <a:lvl1pPr marL="457200" lvl="0" indent="-228600" algn="ctr">
              <a:spcBef>
                <a:spcPts val="400"/>
              </a:spcBef>
              <a:spcAft>
                <a:spcPts val="0"/>
              </a:spcAft>
              <a:buSzPts val="1400"/>
              <a:buNone/>
              <a:defRPr sz="2000" b="0">
                <a:solidFill>
                  <a:schemeClr val="lt1"/>
                </a:solidFill>
              </a:defRPr>
            </a:lvl1pPr>
            <a:lvl2pPr marL="914400" lvl="1" indent="-228600" algn="l">
              <a:spcBef>
                <a:spcPts val="600"/>
              </a:spcBef>
              <a:spcAft>
                <a:spcPts val="0"/>
              </a:spcAft>
              <a:buSzPts val="1400"/>
              <a:buNone/>
              <a:defRPr sz="2000" b="1"/>
            </a:lvl2pPr>
            <a:lvl3pPr marL="1371600" lvl="2" indent="-228600" algn="l">
              <a:spcBef>
                <a:spcPts val="600"/>
              </a:spcBef>
              <a:spcAft>
                <a:spcPts val="0"/>
              </a:spcAft>
              <a:buSzPts val="1260"/>
              <a:buNone/>
              <a:defRPr sz="1800" b="1"/>
            </a:lvl3pPr>
            <a:lvl4pPr marL="1828800" lvl="3" indent="-228600" algn="l">
              <a:spcBef>
                <a:spcPts val="600"/>
              </a:spcBef>
              <a:spcAft>
                <a:spcPts val="0"/>
              </a:spcAft>
              <a:buSzPts val="1120"/>
              <a:buNone/>
              <a:defRPr sz="1600" b="1"/>
            </a:lvl4pPr>
            <a:lvl5pPr marL="2286000" lvl="4" indent="-228600" algn="l">
              <a:spcBef>
                <a:spcPts val="600"/>
              </a:spcBef>
              <a:spcAft>
                <a:spcPts val="0"/>
              </a:spcAft>
              <a:buSzPts val="1120"/>
              <a:buNone/>
              <a:defRPr sz="1600" b="1"/>
            </a:lvl5pPr>
            <a:lvl6pPr marL="2743200" lvl="5" indent="-228600" algn="l">
              <a:spcBef>
                <a:spcPts val="600"/>
              </a:spcBef>
              <a:spcAft>
                <a:spcPts val="0"/>
              </a:spcAft>
              <a:buSzPts val="1120"/>
              <a:buNone/>
              <a:defRPr sz="1600" b="1"/>
            </a:lvl6pPr>
            <a:lvl7pPr marL="3200400" lvl="6" indent="-228600" algn="l">
              <a:spcBef>
                <a:spcPts val="600"/>
              </a:spcBef>
              <a:spcAft>
                <a:spcPts val="0"/>
              </a:spcAft>
              <a:buSzPts val="1120"/>
              <a:buNone/>
              <a:defRPr sz="1600" b="1"/>
            </a:lvl7pPr>
            <a:lvl8pPr marL="3657600" lvl="7" indent="-228600" algn="l">
              <a:spcBef>
                <a:spcPts val="600"/>
              </a:spcBef>
              <a:spcAft>
                <a:spcPts val="0"/>
              </a:spcAft>
              <a:buSzPts val="1120"/>
              <a:buNone/>
              <a:defRPr sz="1600" b="1"/>
            </a:lvl8pPr>
            <a:lvl9pPr marL="4114800" lvl="8" indent="-228600" algn="l">
              <a:spcBef>
                <a:spcPts val="600"/>
              </a:spcBef>
              <a:spcAft>
                <a:spcPts val="600"/>
              </a:spcAft>
              <a:buSzPts val="1120"/>
              <a:buNone/>
              <a:defRPr sz="1600" b="1"/>
            </a:lvl9pPr>
          </a:lstStyle>
          <a:p>
            <a:endParaRPr/>
          </a:p>
        </p:txBody>
      </p:sp>
      <p:sp>
        <p:nvSpPr>
          <p:cNvPr id="124" name="Google Shape;124;p43"/>
          <p:cNvSpPr>
            <a:spLocks noGrp="1"/>
          </p:cNvSpPr>
          <p:nvPr>
            <p:ph type="pic" idx="5"/>
          </p:nvPr>
        </p:nvSpPr>
        <p:spPr>
          <a:xfrm>
            <a:off x="4545743" y="1939094"/>
            <a:ext cx="3092368" cy="1608164"/>
          </a:xfrm>
          <a:prstGeom prst="roundRect">
            <a:avLst>
              <a:gd name="adj" fmla="val 1858"/>
            </a:avLst>
          </a:prstGeom>
          <a:noFill/>
          <a:ln>
            <a:noFill/>
          </a:ln>
          <a:effectLst>
            <a:outerShdw blurRad="38100" dist="25400" dir="4440000">
              <a:srgbClr val="000000">
                <a:alpha val="35686"/>
              </a:srgbClr>
            </a:outerShdw>
          </a:effectLst>
        </p:spPr>
        <p:txBody>
          <a:bodyPr spcFirstLastPara="1" wrap="square" lIns="91425" tIns="45700" rIns="91425" bIns="45700" anchor="t" anchorCtr="0">
            <a:normAutofit/>
          </a:bodyPr>
          <a:lstStyle>
            <a:lvl1pPr marR="0" lvl="0" algn="ctr" rtl="0">
              <a:spcBef>
                <a:spcPts val="320"/>
              </a:spcBef>
              <a:spcAft>
                <a:spcPts val="0"/>
              </a:spcAft>
              <a:buClr>
                <a:schemeClr val="lt2"/>
              </a:buClr>
              <a:buSzPts val="1120"/>
              <a:buFont typeface="Noto Sans Symbols"/>
              <a:buNone/>
              <a:defRPr sz="1600" b="0" i="0" u="none" strike="noStrike" cap="none">
                <a:solidFill>
                  <a:schemeClr val="lt2"/>
                </a:solidFill>
                <a:latin typeface="Lustria"/>
                <a:ea typeface="Lustria"/>
                <a:cs typeface="Lustria"/>
                <a:sym typeface="Lustria"/>
              </a:defRPr>
            </a:lvl1pPr>
            <a:lvl2pPr marR="0" lvl="1" algn="l" rtl="0">
              <a:spcBef>
                <a:spcPts val="600"/>
              </a:spcBef>
              <a:spcAft>
                <a:spcPts val="0"/>
              </a:spcAft>
              <a:buClr>
                <a:schemeClr val="lt2"/>
              </a:buClr>
              <a:buSzPts val="1120"/>
              <a:buFont typeface="Noto Sans Symbols"/>
              <a:buNone/>
              <a:defRPr sz="1600" b="0" i="0" u="none" strike="noStrike" cap="none">
                <a:solidFill>
                  <a:schemeClr val="lt2"/>
                </a:solidFill>
                <a:latin typeface="Lustria"/>
                <a:ea typeface="Lustria"/>
                <a:cs typeface="Lustria"/>
                <a:sym typeface="Lustria"/>
              </a:defRPr>
            </a:lvl2pPr>
            <a:lvl3pPr marR="0" lvl="2" algn="l" rtl="0">
              <a:spcBef>
                <a:spcPts val="600"/>
              </a:spcBef>
              <a:spcAft>
                <a:spcPts val="0"/>
              </a:spcAft>
              <a:buClr>
                <a:schemeClr val="lt2"/>
              </a:buClr>
              <a:buSzPts val="1120"/>
              <a:buFont typeface="Noto Sans Symbols"/>
              <a:buNone/>
              <a:defRPr sz="1600" b="0" i="0" u="none" strike="noStrike" cap="none">
                <a:solidFill>
                  <a:schemeClr val="lt2"/>
                </a:solidFill>
                <a:latin typeface="Lustria"/>
                <a:ea typeface="Lustria"/>
                <a:cs typeface="Lustria"/>
                <a:sym typeface="Lustria"/>
              </a:defRPr>
            </a:lvl3pPr>
            <a:lvl4pPr marR="0" lvl="3" algn="l" rtl="0">
              <a:spcBef>
                <a:spcPts val="600"/>
              </a:spcBef>
              <a:spcAft>
                <a:spcPts val="0"/>
              </a:spcAft>
              <a:buClr>
                <a:schemeClr val="lt2"/>
              </a:buClr>
              <a:buSzPts val="1120"/>
              <a:buFont typeface="Noto Sans Symbols"/>
              <a:buNone/>
              <a:defRPr sz="1600" b="0" i="0" u="none" strike="noStrike" cap="none">
                <a:solidFill>
                  <a:schemeClr val="lt2"/>
                </a:solidFill>
                <a:latin typeface="Lustria"/>
                <a:ea typeface="Lustria"/>
                <a:cs typeface="Lustria"/>
                <a:sym typeface="Lustria"/>
              </a:defRPr>
            </a:lvl4pPr>
            <a:lvl5pPr marR="0" lvl="4" algn="l" rtl="0">
              <a:spcBef>
                <a:spcPts val="600"/>
              </a:spcBef>
              <a:spcAft>
                <a:spcPts val="0"/>
              </a:spcAft>
              <a:buClr>
                <a:schemeClr val="lt2"/>
              </a:buClr>
              <a:buSzPts val="1120"/>
              <a:buFont typeface="Noto Sans Symbols"/>
              <a:buNone/>
              <a:defRPr sz="1600" b="0" i="0" u="none" strike="noStrike" cap="none">
                <a:solidFill>
                  <a:schemeClr val="lt2"/>
                </a:solidFill>
                <a:latin typeface="Lustria"/>
                <a:ea typeface="Lustria"/>
                <a:cs typeface="Lustria"/>
                <a:sym typeface="Lustria"/>
              </a:defRPr>
            </a:lvl5pPr>
            <a:lvl6pPr marR="0" lvl="5" algn="l" rtl="0">
              <a:spcBef>
                <a:spcPts val="600"/>
              </a:spcBef>
              <a:spcAft>
                <a:spcPts val="0"/>
              </a:spcAft>
              <a:buClr>
                <a:schemeClr val="lt2"/>
              </a:buClr>
              <a:buSzPts val="1120"/>
              <a:buFont typeface="Noto Sans Symbols"/>
              <a:buNone/>
              <a:defRPr sz="1600" b="0" i="0" u="none" strike="noStrike" cap="none">
                <a:solidFill>
                  <a:schemeClr val="lt2"/>
                </a:solidFill>
                <a:latin typeface="Lustria"/>
                <a:ea typeface="Lustria"/>
                <a:cs typeface="Lustria"/>
                <a:sym typeface="Lustria"/>
              </a:defRPr>
            </a:lvl6pPr>
            <a:lvl7pPr marR="0" lvl="6" algn="l" rtl="0">
              <a:spcBef>
                <a:spcPts val="600"/>
              </a:spcBef>
              <a:spcAft>
                <a:spcPts val="0"/>
              </a:spcAft>
              <a:buClr>
                <a:schemeClr val="lt2"/>
              </a:buClr>
              <a:buSzPts val="1120"/>
              <a:buFont typeface="Noto Sans Symbols"/>
              <a:buNone/>
              <a:defRPr sz="1600" b="0" i="0" u="none" strike="noStrike" cap="none">
                <a:solidFill>
                  <a:schemeClr val="lt2"/>
                </a:solidFill>
                <a:latin typeface="Lustria"/>
                <a:ea typeface="Lustria"/>
                <a:cs typeface="Lustria"/>
                <a:sym typeface="Lustria"/>
              </a:defRPr>
            </a:lvl7pPr>
            <a:lvl8pPr marR="0" lvl="7" algn="l" rtl="0">
              <a:spcBef>
                <a:spcPts val="600"/>
              </a:spcBef>
              <a:spcAft>
                <a:spcPts val="0"/>
              </a:spcAft>
              <a:buClr>
                <a:schemeClr val="lt2"/>
              </a:buClr>
              <a:buSzPts val="1120"/>
              <a:buFont typeface="Noto Sans Symbols"/>
              <a:buNone/>
              <a:defRPr sz="1600" b="0" i="0" u="none" strike="noStrike" cap="none">
                <a:solidFill>
                  <a:schemeClr val="lt2"/>
                </a:solidFill>
                <a:latin typeface="Lustria"/>
                <a:ea typeface="Lustria"/>
                <a:cs typeface="Lustria"/>
                <a:sym typeface="Lustria"/>
              </a:defRPr>
            </a:lvl8pPr>
            <a:lvl9pPr marR="0" lvl="8" algn="l" rtl="0">
              <a:spcBef>
                <a:spcPts val="600"/>
              </a:spcBef>
              <a:spcAft>
                <a:spcPts val="600"/>
              </a:spcAft>
              <a:buClr>
                <a:schemeClr val="lt2"/>
              </a:buClr>
              <a:buSzPts val="1120"/>
              <a:buFont typeface="Noto Sans Symbols"/>
              <a:buNone/>
              <a:defRPr sz="1600" b="0" i="0" u="none" strike="noStrike" cap="none">
                <a:solidFill>
                  <a:schemeClr val="lt2"/>
                </a:solidFill>
                <a:latin typeface="Lustria"/>
                <a:ea typeface="Lustria"/>
                <a:cs typeface="Lustria"/>
                <a:sym typeface="Lustria"/>
              </a:defRPr>
            </a:lvl9pPr>
          </a:lstStyle>
          <a:p>
            <a:endParaRPr/>
          </a:p>
        </p:txBody>
      </p:sp>
      <p:sp>
        <p:nvSpPr>
          <p:cNvPr id="125" name="Google Shape;125;p43"/>
          <p:cNvSpPr txBox="1">
            <a:spLocks noGrp="1"/>
          </p:cNvSpPr>
          <p:nvPr>
            <p:ph type="body" idx="6"/>
          </p:nvPr>
        </p:nvSpPr>
        <p:spPr>
          <a:xfrm>
            <a:off x="4441435" y="4480367"/>
            <a:ext cx="3300984" cy="1310833"/>
          </a:xfrm>
          <a:prstGeom prst="rect">
            <a:avLst/>
          </a:prstGeom>
          <a:noFill/>
          <a:ln>
            <a:noFill/>
          </a:ln>
          <a:effectLst>
            <a:outerShdw blurRad="25400">
              <a:srgbClr val="000000">
                <a:alpha val="45882"/>
              </a:srgbClr>
            </a:outerShdw>
          </a:effectLst>
        </p:spPr>
        <p:txBody>
          <a:bodyPr spcFirstLastPara="1" wrap="square" lIns="91425" tIns="45700" rIns="91425" bIns="45700" anchor="t" anchorCtr="0">
            <a:normAutofit/>
          </a:bodyPr>
          <a:lstStyle>
            <a:lvl1pPr marL="457200" lvl="0" indent="-228600" algn="ctr">
              <a:spcBef>
                <a:spcPts val="280"/>
              </a:spcBef>
              <a:spcAft>
                <a:spcPts val="0"/>
              </a:spcAft>
              <a:buSzPts val="980"/>
              <a:buNone/>
              <a:defRPr sz="1400"/>
            </a:lvl1pPr>
            <a:lvl2pPr marL="914400" lvl="1" indent="-228600" algn="l">
              <a:spcBef>
                <a:spcPts val="600"/>
              </a:spcBef>
              <a:spcAft>
                <a:spcPts val="0"/>
              </a:spcAft>
              <a:buSzPts val="840"/>
              <a:buNone/>
              <a:defRPr sz="1200"/>
            </a:lvl2pPr>
            <a:lvl3pPr marL="1371600" lvl="2" indent="-228600" algn="l">
              <a:spcBef>
                <a:spcPts val="600"/>
              </a:spcBef>
              <a:spcAft>
                <a:spcPts val="0"/>
              </a:spcAft>
              <a:buSzPts val="700"/>
              <a:buNone/>
              <a:defRPr sz="1000"/>
            </a:lvl3pPr>
            <a:lvl4pPr marL="1828800" lvl="3" indent="-228600" algn="l">
              <a:spcBef>
                <a:spcPts val="600"/>
              </a:spcBef>
              <a:spcAft>
                <a:spcPts val="0"/>
              </a:spcAft>
              <a:buSzPts val="630"/>
              <a:buNone/>
              <a:defRPr sz="900"/>
            </a:lvl4pPr>
            <a:lvl5pPr marL="2286000" lvl="4" indent="-228600" algn="l">
              <a:spcBef>
                <a:spcPts val="600"/>
              </a:spcBef>
              <a:spcAft>
                <a:spcPts val="0"/>
              </a:spcAft>
              <a:buSzPts val="630"/>
              <a:buNone/>
              <a:defRPr sz="900"/>
            </a:lvl5pPr>
            <a:lvl6pPr marL="2743200" lvl="5" indent="-228600" algn="l">
              <a:spcBef>
                <a:spcPts val="600"/>
              </a:spcBef>
              <a:spcAft>
                <a:spcPts val="0"/>
              </a:spcAft>
              <a:buSzPts val="630"/>
              <a:buNone/>
              <a:defRPr sz="900"/>
            </a:lvl6pPr>
            <a:lvl7pPr marL="3200400" lvl="6" indent="-228600" algn="l">
              <a:spcBef>
                <a:spcPts val="600"/>
              </a:spcBef>
              <a:spcAft>
                <a:spcPts val="0"/>
              </a:spcAft>
              <a:buSzPts val="630"/>
              <a:buNone/>
              <a:defRPr sz="900"/>
            </a:lvl7pPr>
            <a:lvl8pPr marL="3657600" lvl="7" indent="-228600" algn="l">
              <a:spcBef>
                <a:spcPts val="600"/>
              </a:spcBef>
              <a:spcAft>
                <a:spcPts val="0"/>
              </a:spcAft>
              <a:buSzPts val="630"/>
              <a:buNone/>
              <a:defRPr sz="900"/>
            </a:lvl8pPr>
            <a:lvl9pPr marL="4114800" lvl="8" indent="-228600" algn="l">
              <a:spcBef>
                <a:spcPts val="600"/>
              </a:spcBef>
              <a:spcAft>
                <a:spcPts val="600"/>
              </a:spcAft>
              <a:buSzPts val="630"/>
              <a:buNone/>
              <a:defRPr sz="900"/>
            </a:lvl9pPr>
          </a:lstStyle>
          <a:p>
            <a:endParaRPr/>
          </a:p>
        </p:txBody>
      </p:sp>
      <p:sp>
        <p:nvSpPr>
          <p:cNvPr id="126" name="Google Shape;126;p43"/>
          <p:cNvSpPr txBox="1">
            <a:spLocks noGrp="1"/>
          </p:cNvSpPr>
          <p:nvPr>
            <p:ph type="body" idx="7"/>
          </p:nvPr>
        </p:nvSpPr>
        <p:spPr>
          <a:xfrm>
            <a:off x="7966697" y="3904106"/>
            <a:ext cx="3300984" cy="576262"/>
          </a:xfrm>
          <a:prstGeom prst="rect">
            <a:avLst/>
          </a:prstGeom>
          <a:noFill/>
          <a:ln>
            <a:noFill/>
          </a:ln>
          <a:effectLst>
            <a:outerShdw blurRad="25400">
              <a:srgbClr val="000000">
                <a:alpha val="45882"/>
              </a:srgbClr>
            </a:outerShdw>
          </a:effectLst>
        </p:spPr>
        <p:txBody>
          <a:bodyPr spcFirstLastPara="1" wrap="square" lIns="91425" tIns="45700" rIns="91425" bIns="45700" anchor="b" anchorCtr="0">
            <a:noAutofit/>
          </a:bodyPr>
          <a:lstStyle>
            <a:lvl1pPr marL="457200" lvl="0" indent="-228600" algn="ctr">
              <a:spcBef>
                <a:spcPts val="400"/>
              </a:spcBef>
              <a:spcAft>
                <a:spcPts val="0"/>
              </a:spcAft>
              <a:buSzPts val="1400"/>
              <a:buNone/>
              <a:defRPr sz="2000" b="0">
                <a:solidFill>
                  <a:schemeClr val="lt1"/>
                </a:solidFill>
              </a:defRPr>
            </a:lvl1pPr>
            <a:lvl2pPr marL="914400" lvl="1" indent="-228600" algn="l">
              <a:spcBef>
                <a:spcPts val="600"/>
              </a:spcBef>
              <a:spcAft>
                <a:spcPts val="0"/>
              </a:spcAft>
              <a:buSzPts val="1400"/>
              <a:buNone/>
              <a:defRPr sz="2000" b="1"/>
            </a:lvl2pPr>
            <a:lvl3pPr marL="1371600" lvl="2" indent="-228600" algn="l">
              <a:spcBef>
                <a:spcPts val="600"/>
              </a:spcBef>
              <a:spcAft>
                <a:spcPts val="0"/>
              </a:spcAft>
              <a:buSzPts val="1260"/>
              <a:buNone/>
              <a:defRPr sz="1800" b="1"/>
            </a:lvl3pPr>
            <a:lvl4pPr marL="1828800" lvl="3" indent="-228600" algn="l">
              <a:spcBef>
                <a:spcPts val="600"/>
              </a:spcBef>
              <a:spcAft>
                <a:spcPts val="0"/>
              </a:spcAft>
              <a:buSzPts val="1120"/>
              <a:buNone/>
              <a:defRPr sz="1600" b="1"/>
            </a:lvl4pPr>
            <a:lvl5pPr marL="2286000" lvl="4" indent="-228600" algn="l">
              <a:spcBef>
                <a:spcPts val="600"/>
              </a:spcBef>
              <a:spcAft>
                <a:spcPts val="0"/>
              </a:spcAft>
              <a:buSzPts val="1120"/>
              <a:buNone/>
              <a:defRPr sz="1600" b="1"/>
            </a:lvl5pPr>
            <a:lvl6pPr marL="2743200" lvl="5" indent="-228600" algn="l">
              <a:spcBef>
                <a:spcPts val="600"/>
              </a:spcBef>
              <a:spcAft>
                <a:spcPts val="0"/>
              </a:spcAft>
              <a:buSzPts val="1120"/>
              <a:buNone/>
              <a:defRPr sz="1600" b="1"/>
            </a:lvl6pPr>
            <a:lvl7pPr marL="3200400" lvl="6" indent="-228600" algn="l">
              <a:spcBef>
                <a:spcPts val="600"/>
              </a:spcBef>
              <a:spcAft>
                <a:spcPts val="0"/>
              </a:spcAft>
              <a:buSzPts val="1120"/>
              <a:buNone/>
              <a:defRPr sz="1600" b="1"/>
            </a:lvl7pPr>
            <a:lvl8pPr marL="3657600" lvl="7" indent="-228600" algn="l">
              <a:spcBef>
                <a:spcPts val="600"/>
              </a:spcBef>
              <a:spcAft>
                <a:spcPts val="0"/>
              </a:spcAft>
              <a:buSzPts val="1120"/>
              <a:buNone/>
              <a:defRPr sz="1600" b="1"/>
            </a:lvl8pPr>
            <a:lvl9pPr marL="4114800" lvl="8" indent="-228600" algn="l">
              <a:spcBef>
                <a:spcPts val="600"/>
              </a:spcBef>
              <a:spcAft>
                <a:spcPts val="600"/>
              </a:spcAft>
              <a:buSzPts val="1120"/>
              <a:buNone/>
              <a:defRPr sz="1600" b="1"/>
            </a:lvl9pPr>
          </a:lstStyle>
          <a:p>
            <a:endParaRPr/>
          </a:p>
        </p:txBody>
      </p:sp>
      <p:sp>
        <p:nvSpPr>
          <p:cNvPr id="127" name="Google Shape;127;p43"/>
          <p:cNvSpPr>
            <a:spLocks noGrp="1"/>
          </p:cNvSpPr>
          <p:nvPr>
            <p:ph type="pic" idx="8"/>
          </p:nvPr>
        </p:nvSpPr>
        <p:spPr>
          <a:xfrm>
            <a:off x="8075698" y="1934432"/>
            <a:ext cx="3092368" cy="1607294"/>
          </a:xfrm>
          <a:prstGeom prst="roundRect">
            <a:avLst>
              <a:gd name="adj" fmla="val 1858"/>
            </a:avLst>
          </a:prstGeom>
          <a:noFill/>
          <a:ln>
            <a:noFill/>
          </a:ln>
          <a:effectLst>
            <a:outerShdw blurRad="38100" dist="25400" dir="4440000">
              <a:srgbClr val="000000">
                <a:alpha val="35686"/>
              </a:srgbClr>
            </a:outerShdw>
          </a:effectLst>
        </p:spPr>
        <p:txBody>
          <a:bodyPr spcFirstLastPara="1" wrap="square" lIns="91425" tIns="45700" rIns="91425" bIns="45700" anchor="t" anchorCtr="0">
            <a:normAutofit/>
          </a:bodyPr>
          <a:lstStyle>
            <a:lvl1pPr marR="0" lvl="0" algn="ctr" rtl="0">
              <a:spcBef>
                <a:spcPts val="320"/>
              </a:spcBef>
              <a:spcAft>
                <a:spcPts val="0"/>
              </a:spcAft>
              <a:buClr>
                <a:schemeClr val="lt2"/>
              </a:buClr>
              <a:buSzPts val="1120"/>
              <a:buFont typeface="Noto Sans Symbols"/>
              <a:buNone/>
              <a:defRPr sz="1600" b="0" i="0" u="none" strike="noStrike" cap="none">
                <a:solidFill>
                  <a:schemeClr val="lt2"/>
                </a:solidFill>
                <a:latin typeface="Lustria"/>
                <a:ea typeface="Lustria"/>
                <a:cs typeface="Lustria"/>
                <a:sym typeface="Lustria"/>
              </a:defRPr>
            </a:lvl1pPr>
            <a:lvl2pPr marR="0" lvl="1" algn="l" rtl="0">
              <a:spcBef>
                <a:spcPts val="600"/>
              </a:spcBef>
              <a:spcAft>
                <a:spcPts val="0"/>
              </a:spcAft>
              <a:buClr>
                <a:schemeClr val="lt2"/>
              </a:buClr>
              <a:buSzPts val="1120"/>
              <a:buFont typeface="Noto Sans Symbols"/>
              <a:buNone/>
              <a:defRPr sz="1600" b="0" i="0" u="none" strike="noStrike" cap="none">
                <a:solidFill>
                  <a:schemeClr val="lt2"/>
                </a:solidFill>
                <a:latin typeface="Lustria"/>
                <a:ea typeface="Lustria"/>
                <a:cs typeface="Lustria"/>
                <a:sym typeface="Lustria"/>
              </a:defRPr>
            </a:lvl2pPr>
            <a:lvl3pPr marR="0" lvl="2" algn="l" rtl="0">
              <a:spcBef>
                <a:spcPts val="600"/>
              </a:spcBef>
              <a:spcAft>
                <a:spcPts val="0"/>
              </a:spcAft>
              <a:buClr>
                <a:schemeClr val="lt2"/>
              </a:buClr>
              <a:buSzPts val="1120"/>
              <a:buFont typeface="Noto Sans Symbols"/>
              <a:buNone/>
              <a:defRPr sz="1600" b="0" i="0" u="none" strike="noStrike" cap="none">
                <a:solidFill>
                  <a:schemeClr val="lt2"/>
                </a:solidFill>
                <a:latin typeface="Lustria"/>
                <a:ea typeface="Lustria"/>
                <a:cs typeface="Lustria"/>
                <a:sym typeface="Lustria"/>
              </a:defRPr>
            </a:lvl3pPr>
            <a:lvl4pPr marR="0" lvl="3" algn="l" rtl="0">
              <a:spcBef>
                <a:spcPts val="600"/>
              </a:spcBef>
              <a:spcAft>
                <a:spcPts val="0"/>
              </a:spcAft>
              <a:buClr>
                <a:schemeClr val="lt2"/>
              </a:buClr>
              <a:buSzPts val="1120"/>
              <a:buFont typeface="Noto Sans Symbols"/>
              <a:buNone/>
              <a:defRPr sz="1600" b="0" i="0" u="none" strike="noStrike" cap="none">
                <a:solidFill>
                  <a:schemeClr val="lt2"/>
                </a:solidFill>
                <a:latin typeface="Lustria"/>
                <a:ea typeface="Lustria"/>
                <a:cs typeface="Lustria"/>
                <a:sym typeface="Lustria"/>
              </a:defRPr>
            </a:lvl4pPr>
            <a:lvl5pPr marR="0" lvl="4" algn="l" rtl="0">
              <a:spcBef>
                <a:spcPts val="600"/>
              </a:spcBef>
              <a:spcAft>
                <a:spcPts val="0"/>
              </a:spcAft>
              <a:buClr>
                <a:schemeClr val="lt2"/>
              </a:buClr>
              <a:buSzPts val="1120"/>
              <a:buFont typeface="Noto Sans Symbols"/>
              <a:buNone/>
              <a:defRPr sz="1600" b="0" i="0" u="none" strike="noStrike" cap="none">
                <a:solidFill>
                  <a:schemeClr val="lt2"/>
                </a:solidFill>
                <a:latin typeface="Lustria"/>
                <a:ea typeface="Lustria"/>
                <a:cs typeface="Lustria"/>
                <a:sym typeface="Lustria"/>
              </a:defRPr>
            </a:lvl5pPr>
            <a:lvl6pPr marR="0" lvl="5" algn="l" rtl="0">
              <a:spcBef>
                <a:spcPts val="600"/>
              </a:spcBef>
              <a:spcAft>
                <a:spcPts val="0"/>
              </a:spcAft>
              <a:buClr>
                <a:schemeClr val="lt2"/>
              </a:buClr>
              <a:buSzPts val="1120"/>
              <a:buFont typeface="Noto Sans Symbols"/>
              <a:buNone/>
              <a:defRPr sz="1600" b="0" i="0" u="none" strike="noStrike" cap="none">
                <a:solidFill>
                  <a:schemeClr val="lt2"/>
                </a:solidFill>
                <a:latin typeface="Lustria"/>
                <a:ea typeface="Lustria"/>
                <a:cs typeface="Lustria"/>
                <a:sym typeface="Lustria"/>
              </a:defRPr>
            </a:lvl6pPr>
            <a:lvl7pPr marR="0" lvl="6" algn="l" rtl="0">
              <a:spcBef>
                <a:spcPts val="600"/>
              </a:spcBef>
              <a:spcAft>
                <a:spcPts val="0"/>
              </a:spcAft>
              <a:buClr>
                <a:schemeClr val="lt2"/>
              </a:buClr>
              <a:buSzPts val="1120"/>
              <a:buFont typeface="Noto Sans Symbols"/>
              <a:buNone/>
              <a:defRPr sz="1600" b="0" i="0" u="none" strike="noStrike" cap="none">
                <a:solidFill>
                  <a:schemeClr val="lt2"/>
                </a:solidFill>
                <a:latin typeface="Lustria"/>
                <a:ea typeface="Lustria"/>
                <a:cs typeface="Lustria"/>
                <a:sym typeface="Lustria"/>
              </a:defRPr>
            </a:lvl7pPr>
            <a:lvl8pPr marR="0" lvl="7" algn="l" rtl="0">
              <a:spcBef>
                <a:spcPts val="600"/>
              </a:spcBef>
              <a:spcAft>
                <a:spcPts val="0"/>
              </a:spcAft>
              <a:buClr>
                <a:schemeClr val="lt2"/>
              </a:buClr>
              <a:buSzPts val="1120"/>
              <a:buFont typeface="Noto Sans Symbols"/>
              <a:buNone/>
              <a:defRPr sz="1600" b="0" i="0" u="none" strike="noStrike" cap="none">
                <a:solidFill>
                  <a:schemeClr val="lt2"/>
                </a:solidFill>
                <a:latin typeface="Lustria"/>
                <a:ea typeface="Lustria"/>
                <a:cs typeface="Lustria"/>
                <a:sym typeface="Lustria"/>
              </a:defRPr>
            </a:lvl8pPr>
            <a:lvl9pPr marR="0" lvl="8" algn="l" rtl="0">
              <a:spcBef>
                <a:spcPts val="600"/>
              </a:spcBef>
              <a:spcAft>
                <a:spcPts val="600"/>
              </a:spcAft>
              <a:buClr>
                <a:schemeClr val="lt2"/>
              </a:buClr>
              <a:buSzPts val="1120"/>
              <a:buFont typeface="Noto Sans Symbols"/>
              <a:buNone/>
              <a:defRPr sz="1600" b="0" i="0" u="none" strike="noStrike" cap="none">
                <a:solidFill>
                  <a:schemeClr val="lt2"/>
                </a:solidFill>
                <a:latin typeface="Lustria"/>
                <a:ea typeface="Lustria"/>
                <a:cs typeface="Lustria"/>
                <a:sym typeface="Lustria"/>
              </a:defRPr>
            </a:lvl9pPr>
          </a:lstStyle>
          <a:p>
            <a:endParaRPr/>
          </a:p>
        </p:txBody>
      </p:sp>
      <p:sp>
        <p:nvSpPr>
          <p:cNvPr id="128" name="Google Shape;128;p43"/>
          <p:cNvSpPr txBox="1">
            <a:spLocks noGrp="1"/>
          </p:cNvSpPr>
          <p:nvPr>
            <p:ph type="body" idx="9"/>
          </p:nvPr>
        </p:nvSpPr>
        <p:spPr>
          <a:xfrm>
            <a:off x="7966572" y="4480365"/>
            <a:ext cx="3300984" cy="1310835"/>
          </a:xfrm>
          <a:prstGeom prst="rect">
            <a:avLst/>
          </a:prstGeom>
          <a:noFill/>
          <a:ln>
            <a:noFill/>
          </a:ln>
          <a:effectLst>
            <a:outerShdw blurRad="25400">
              <a:srgbClr val="000000">
                <a:alpha val="45882"/>
              </a:srgbClr>
            </a:outerShdw>
          </a:effectLst>
        </p:spPr>
        <p:txBody>
          <a:bodyPr spcFirstLastPara="1" wrap="square" lIns="91425" tIns="45700" rIns="91425" bIns="45700" anchor="t" anchorCtr="0">
            <a:normAutofit/>
          </a:bodyPr>
          <a:lstStyle>
            <a:lvl1pPr marL="457200" lvl="0" indent="-228600" algn="ctr">
              <a:spcBef>
                <a:spcPts val="280"/>
              </a:spcBef>
              <a:spcAft>
                <a:spcPts val="0"/>
              </a:spcAft>
              <a:buSzPts val="980"/>
              <a:buNone/>
              <a:defRPr sz="1400"/>
            </a:lvl1pPr>
            <a:lvl2pPr marL="914400" lvl="1" indent="-228600" algn="l">
              <a:spcBef>
                <a:spcPts val="600"/>
              </a:spcBef>
              <a:spcAft>
                <a:spcPts val="0"/>
              </a:spcAft>
              <a:buSzPts val="840"/>
              <a:buNone/>
              <a:defRPr sz="1200"/>
            </a:lvl2pPr>
            <a:lvl3pPr marL="1371600" lvl="2" indent="-228600" algn="l">
              <a:spcBef>
                <a:spcPts val="600"/>
              </a:spcBef>
              <a:spcAft>
                <a:spcPts val="0"/>
              </a:spcAft>
              <a:buSzPts val="700"/>
              <a:buNone/>
              <a:defRPr sz="1000"/>
            </a:lvl3pPr>
            <a:lvl4pPr marL="1828800" lvl="3" indent="-228600" algn="l">
              <a:spcBef>
                <a:spcPts val="600"/>
              </a:spcBef>
              <a:spcAft>
                <a:spcPts val="0"/>
              </a:spcAft>
              <a:buSzPts val="630"/>
              <a:buNone/>
              <a:defRPr sz="900"/>
            </a:lvl4pPr>
            <a:lvl5pPr marL="2286000" lvl="4" indent="-228600" algn="l">
              <a:spcBef>
                <a:spcPts val="600"/>
              </a:spcBef>
              <a:spcAft>
                <a:spcPts val="0"/>
              </a:spcAft>
              <a:buSzPts val="630"/>
              <a:buNone/>
              <a:defRPr sz="900"/>
            </a:lvl5pPr>
            <a:lvl6pPr marL="2743200" lvl="5" indent="-228600" algn="l">
              <a:spcBef>
                <a:spcPts val="600"/>
              </a:spcBef>
              <a:spcAft>
                <a:spcPts val="0"/>
              </a:spcAft>
              <a:buSzPts val="630"/>
              <a:buNone/>
              <a:defRPr sz="900"/>
            </a:lvl6pPr>
            <a:lvl7pPr marL="3200400" lvl="6" indent="-228600" algn="l">
              <a:spcBef>
                <a:spcPts val="600"/>
              </a:spcBef>
              <a:spcAft>
                <a:spcPts val="0"/>
              </a:spcAft>
              <a:buSzPts val="630"/>
              <a:buNone/>
              <a:defRPr sz="900"/>
            </a:lvl7pPr>
            <a:lvl8pPr marL="3657600" lvl="7" indent="-228600" algn="l">
              <a:spcBef>
                <a:spcPts val="600"/>
              </a:spcBef>
              <a:spcAft>
                <a:spcPts val="0"/>
              </a:spcAft>
              <a:buSzPts val="630"/>
              <a:buNone/>
              <a:defRPr sz="900"/>
            </a:lvl8pPr>
            <a:lvl9pPr marL="4114800" lvl="8" indent="-228600" algn="l">
              <a:spcBef>
                <a:spcPts val="600"/>
              </a:spcBef>
              <a:spcAft>
                <a:spcPts val="600"/>
              </a:spcAft>
              <a:buSzPts val="630"/>
              <a:buNone/>
              <a:defRPr sz="900"/>
            </a:lvl9pPr>
          </a:lstStyle>
          <a:p>
            <a:endParaRPr/>
          </a:p>
        </p:txBody>
      </p:sp>
      <p:sp>
        <p:nvSpPr>
          <p:cNvPr id="129" name="Google Shape;129;p43"/>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43"/>
          <p:cNvSpPr txBox="1">
            <a:spLocks noGrp="1"/>
          </p:cNvSpPr>
          <p:nvPr>
            <p:ph type="ftr" idx="11"/>
          </p:nvPr>
        </p:nvSpPr>
        <p:spPr>
          <a:xfrm>
            <a:off x="913795"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43"/>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2"/>
        <p:cNvGrpSpPr/>
        <p:nvPr/>
      </p:nvGrpSpPr>
      <p:grpSpPr>
        <a:xfrm>
          <a:off x="0" y="0"/>
          <a:ext cx="0" cy="0"/>
          <a:chOff x="0" y="0"/>
          <a:chExt cx="0" cy="0"/>
        </a:xfrm>
      </p:grpSpPr>
      <p:sp>
        <p:nvSpPr>
          <p:cNvPr id="133" name="Google Shape;133;p44"/>
          <p:cNvSpPr txBox="1">
            <a:spLocks noGrp="1"/>
          </p:cNvSpPr>
          <p:nvPr>
            <p:ph type="title"/>
          </p:nvPr>
        </p:nvSpPr>
        <p:spPr>
          <a:xfrm>
            <a:off x="913795" y="609600"/>
            <a:ext cx="10353762" cy="970450"/>
          </a:xfrm>
          <a:prstGeom prst="rect">
            <a:avLst/>
          </a:prstGeom>
          <a:noFill/>
          <a:ln>
            <a:noFill/>
          </a:ln>
          <a:effectLst>
            <a:outerShdw blurRad="25400">
              <a:srgbClr val="000000">
                <a:alpha val="45882"/>
              </a:srgbClr>
            </a:outerShdw>
          </a:effectLst>
        </p:spPr>
        <p:txBody>
          <a:bodyPr spcFirstLastPara="1" wrap="square" lIns="91425" tIns="45700" rIns="91425" bIns="45700" anchor="ctr" anchorCtr="0">
            <a:normAutofit/>
          </a:bodyPr>
          <a:lstStyle>
            <a:lvl1pPr lvl="0" algn="ctr">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44"/>
          <p:cNvSpPr txBox="1">
            <a:spLocks noGrp="1"/>
          </p:cNvSpPr>
          <p:nvPr>
            <p:ph type="body" idx="1"/>
          </p:nvPr>
        </p:nvSpPr>
        <p:spPr>
          <a:xfrm rot="5400000">
            <a:off x="4061301" y="-1415056"/>
            <a:ext cx="4058751" cy="10353762"/>
          </a:xfrm>
          <a:prstGeom prst="rect">
            <a:avLst/>
          </a:prstGeom>
          <a:noFill/>
          <a:ln>
            <a:noFill/>
          </a:ln>
          <a:effectLst>
            <a:outerShdw blurRad="25400">
              <a:srgbClr val="000000">
                <a:alpha val="45882"/>
              </a:srgbClr>
            </a:outerShdw>
          </a:effectLst>
        </p:spPr>
        <p:txBody>
          <a:bodyPr spcFirstLastPara="1" wrap="square" lIns="91425" tIns="45700" rIns="91425" bIns="45700" anchor="t" anchorCtr="0">
            <a:normAutofit/>
          </a:bodyPr>
          <a:lstStyle>
            <a:lvl1pPr marL="457200" lvl="0" indent="-308610" algn="l">
              <a:spcBef>
                <a:spcPts val="360"/>
              </a:spcBef>
              <a:spcAft>
                <a:spcPts val="0"/>
              </a:spcAft>
              <a:buSzPts val="1260"/>
              <a:buChar char="◈"/>
              <a:defRPr/>
            </a:lvl1pPr>
            <a:lvl2pPr marL="914400" lvl="1" indent="-308610" algn="l">
              <a:spcBef>
                <a:spcPts val="600"/>
              </a:spcBef>
              <a:spcAft>
                <a:spcPts val="0"/>
              </a:spcAft>
              <a:buSzPts val="1260"/>
              <a:buChar char="🞚"/>
              <a:defRPr/>
            </a:lvl2pPr>
            <a:lvl3pPr marL="1371600" lvl="2" indent="-308610" algn="l">
              <a:spcBef>
                <a:spcPts val="600"/>
              </a:spcBef>
              <a:spcAft>
                <a:spcPts val="0"/>
              </a:spcAft>
              <a:buSzPts val="1260"/>
              <a:buChar char="◈"/>
              <a:defRPr/>
            </a:lvl3pPr>
            <a:lvl4pPr marL="1828800" lvl="3" indent="-308610" algn="l">
              <a:spcBef>
                <a:spcPts val="600"/>
              </a:spcBef>
              <a:spcAft>
                <a:spcPts val="0"/>
              </a:spcAft>
              <a:buSzPts val="1260"/>
              <a:buChar char="🞚"/>
              <a:defRPr/>
            </a:lvl4pPr>
            <a:lvl5pPr marL="2286000" lvl="4" indent="-308610" algn="l">
              <a:spcBef>
                <a:spcPts val="600"/>
              </a:spcBef>
              <a:spcAft>
                <a:spcPts val="0"/>
              </a:spcAft>
              <a:buSzPts val="1260"/>
              <a:buChar char="◈"/>
              <a:defRPr/>
            </a:lvl5pPr>
            <a:lvl6pPr marL="2743200" lvl="5" indent="-308610" algn="l">
              <a:spcBef>
                <a:spcPts val="600"/>
              </a:spcBef>
              <a:spcAft>
                <a:spcPts val="0"/>
              </a:spcAft>
              <a:buSzPts val="1260"/>
              <a:buChar char="◈"/>
              <a:defRPr/>
            </a:lvl6pPr>
            <a:lvl7pPr marL="3200400" lvl="6" indent="-308610" algn="l">
              <a:spcBef>
                <a:spcPts val="600"/>
              </a:spcBef>
              <a:spcAft>
                <a:spcPts val="0"/>
              </a:spcAft>
              <a:buSzPts val="1260"/>
              <a:buChar char="◈"/>
              <a:defRPr/>
            </a:lvl7pPr>
            <a:lvl8pPr marL="3657600" lvl="7" indent="-308609" algn="l">
              <a:spcBef>
                <a:spcPts val="600"/>
              </a:spcBef>
              <a:spcAft>
                <a:spcPts val="0"/>
              </a:spcAft>
              <a:buSzPts val="1260"/>
              <a:buChar char="◈"/>
              <a:defRPr/>
            </a:lvl8pPr>
            <a:lvl9pPr marL="4114800" lvl="8" indent="-308609" algn="l">
              <a:spcBef>
                <a:spcPts val="600"/>
              </a:spcBef>
              <a:spcAft>
                <a:spcPts val="600"/>
              </a:spcAft>
              <a:buSzPts val="1260"/>
              <a:buChar char="◈"/>
              <a:defRPr/>
            </a:lvl9pPr>
          </a:lstStyle>
          <a:p>
            <a:endParaRPr/>
          </a:p>
        </p:txBody>
      </p:sp>
      <p:sp>
        <p:nvSpPr>
          <p:cNvPr id="135" name="Google Shape;135;p44"/>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44"/>
          <p:cNvSpPr txBox="1">
            <a:spLocks noGrp="1"/>
          </p:cNvSpPr>
          <p:nvPr>
            <p:ph type="ftr" idx="11"/>
          </p:nvPr>
        </p:nvSpPr>
        <p:spPr>
          <a:xfrm>
            <a:off x="913795"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44"/>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8"/>
        <p:cNvGrpSpPr/>
        <p:nvPr/>
      </p:nvGrpSpPr>
      <p:grpSpPr>
        <a:xfrm>
          <a:off x="0" y="0"/>
          <a:ext cx="0" cy="0"/>
          <a:chOff x="0" y="0"/>
          <a:chExt cx="0" cy="0"/>
        </a:xfrm>
      </p:grpSpPr>
      <p:sp>
        <p:nvSpPr>
          <p:cNvPr id="139" name="Google Shape;139;p45"/>
          <p:cNvSpPr txBox="1">
            <a:spLocks noGrp="1"/>
          </p:cNvSpPr>
          <p:nvPr>
            <p:ph type="title"/>
          </p:nvPr>
        </p:nvSpPr>
        <p:spPr>
          <a:xfrm rot="5400000">
            <a:off x="7534511" y="2058156"/>
            <a:ext cx="5181601" cy="2284487"/>
          </a:xfrm>
          <a:prstGeom prst="rect">
            <a:avLst/>
          </a:prstGeom>
          <a:noFill/>
          <a:ln>
            <a:noFill/>
          </a:ln>
          <a:effectLst>
            <a:outerShdw blurRad="25400">
              <a:srgbClr val="000000">
                <a:alpha val="45882"/>
              </a:srgbClr>
            </a:outerShdw>
          </a:effectLst>
        </p:spPr>
        <p:txBody>
          <a:bodyPr spcFirstLastPara="1" wrap="square" lIns="91425" tIns="45700" rIns="91425" bIns="45700" anchor="ctr" anchorCtr="0">
            <a:normAutofit/>
          </a:bodyPr>
          <a:lstStyle>
            <a:lvl1pPr lvl="0" algn="l">
              <a:spcBef>
                <a:spcPts val="0"/>
              </a:spcBef>
              <a:spcAft>
                <a:spcPts val="0"/>
              </a:spcAft>
              <a:buClr>
                <a:schemeClr val="lt2"/>
              </a:buClr>
              <a:buSzPts val="4000"/>
              <a:buFont typeface="Lustria"/>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45"/>
          <p:cNvSpPr txBox="1">
            <a:spLocks noGrp="1"/>
          </p:cNvSpPr>
          <p:nvPr>
            <p:ph type="body" idx="1"/>
          </p:nvPr>
        </p:nvSpPr>
        <p:spPr>
          <a:xfrm rot="5400000">
            <a:off x="2281431" y="-758036"/>
            <a:ext cx="5181601" cy="7916872"/>
          </a:xfrm>
          <a:prstGeom prst="rect">
            <a:avLst/>
          </a:prstGeom>
          <a:noFill/>
          <a:ln>
            <a:noFill/>
          </a:ln>
          <a:effectLst>
            <a:outerShdw blurRad="25400">
              <a:srgbClr val="000000">
                <a:alpha val="45882"/>
              </a:srgbClr>
            </a:outerShdw>
          </a:effectLst>
        </p:spPr>
        <p:txBody>
          <a:bodyPr spcFirstLastPara="1" wrap="square" lIns="91425" tIns="45700" rIns="91425" bIns="45700" anchor="t" anchorCtr="0">
            <a:normAutofit/>
          </a:bodyPr>
          <a:lstStyle>
            <a:lvl1pPr marL="457200" lvl="0" indent="-308610" algn="l">
              <a:spcBef>
                <a:spcPts val="360"/>
              </a:spcBef>
              <a:spcAft>
                <a:spcPts val="0"/>
              </a:spcAft>
              <a:buSzPts val="1260"/>
              <a:buChar char="◈"/>
              <a:defRPr/>
            </a:lvl1pPr>
            <a:lvl2pPr marL="914400" lvl="1" indent="-308610" algn="l">
              <a:spcBef>
                <a:spcPts val="600"/>
              </a:spcBef>
              <a:spcAft>
                <a:spcPts val="0"/>
              </a:spcAft>
              <a:buSzPts val="1260"/>
              <a:buChar char="🞚"/>
              <a:defRPr/>
            </a:lvl2pPr>
            <a:lvl3pPr marL="1371600" lvl="2" indent="-308610" algn="l">
              <a:spcBef>
                <a:spcPts val="600"/>
              </a:spcBef>
              <a:spcAft>
                <a:spcPts val="0"/>
              </a:spcAft>
              <a:buSzPts val="1260"/>
              <a:buChar char="◈"/>
              <a:defRPr/>
            </a:lvl3pPr>
            <a:lvl4pPr marL="1828800" lvl="3" indent="-308610" algn="l">
              <a:spcBef>
                <a:spcPts val="600"/>
              </a:spcBef>
              <a:spcAft>
                <a:spcPts val="0"/>
              </a:spcAft>
              <a:buSzPts val="1260"/>
              <a:buChar char="🞚"/>
              <a:defRPr/>
            </a:lvl4pPr>
            <a:lvl5pPr marL="2286000" lvl="4" indent="-308610" algn="l">
              <a:spcBef>
                <a:spcPts val="600"/>
              </a:spcBef>
              <a:spcAft>
                <a:spcPts val="0"/>
              </a:spcAft>
              <a:buSzPts val="1260"/>
              <a:buChar char="◈"/>
              <a:defRPr/>
            </a:lvl5pPr>
            <a:lvl6pPr marL="2743200" lvl="5" indent="-308610" algn="l">
              <a:spcBef>
                <a:spcPts val="600"/>
              </a:spcBef>
              <a:spcAft>
                <a:spcPts val="0"/>
              </a:spcAft>
              <a:buSzPts val="1260"/>
              <a:buChar char="◈"/>
              <a:defRPr/>
            </a:lvl6pPr>
            <a:lvl7pPr marL="3200400" lvl="6" indent="-308610" algn="l">
              <a:spcBef>
                <a:spcPts val="600"/>
              </a:spcBef>
              <a:spcAft>
                <a:spcPts val="0"/>
              </a:spcAft>
              <a:buSzPts val="1260"/>
              <a:buChar char="◈"/>
              <a:defRPr/>
            </a:lvl7pPr>
            <a:lvl8pPr marL="3657600" lvl="7" indent="-308609" algn="l">
              <a:spcBef>
                <a:spcPts val="600"/>
              </a:spcBef>
              <a:spcAft>
                <a:spcPts val="0"/>
              </a:spcAft>
              <a:buSzPts val="1260"/>
              <a:buChar char="◈"/>
              <a:defRPr/>
            </a:lvl8pPr>
            <a:lvl9pPr marL="4114800" lvl="8" indent="-308609" algn="l">
              <a:spcBef>
                <a:spcPts val="600"/>
              </a:spcBef>
              <a:spcAft>
                <a:spcPts val="600"/>
              </a:spcAft>
              <a:buSzPts val="1260"/>
              <a:buChar char="◈"/>
              <a:defRPr/>
            </a:lvl9pPr>
          </a:lstStyle>
          <a:p>
            <a:endParaRPr/>
          </a:p>
        </p:txBody>
      </p:sp>
      <p:sp>
        <p:nvSpPr>
          <p:cNvPr id="141" name="Google Shape;141;p45"/>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45"/>
          <p:cNvSpPr txBox="1">
            <a:spLocks noGrp="1"/>
          </p:cNvSpPr>
          <p:nvPr>
            <p:ph type="ftr" idx="11"/>
          </p:nvPr>
        </p:nvSpPr>
        <p:spPr>
          <a:xfrm>
            <a:off x="913795"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45"/>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30"/>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0"/>
          <p:cNvSpPr txBox="1">
            <a:spLocks noGrp="1"/>
          </p:cNvSpPr>
          <p:nvPr>
            <p:ph type="ftr" idx="11"/>
          </p:nvPr>
        </p:nvSpPr>
        <p:spPr>
          <a:xfrm>
            <a:off x="913795"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0"/>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31"/>
          <p:cNvSpPr txBox="1">
            <a:spLocks noGrp="1"/>
          </p:cNvSpPr>
          <p:nvPr>
            <p:ph type="ctrTitle"/>
          </p:nvPr>
        </p:nvSpPr>
        <p:spPr>
          <a:xfrm>
            <a:off x="1370693" y="1769540"/>
            <a:ext cx="9440034" cy="1828801"/>
          </a:xfrm>
          <a:prstGeom prst="rect">
            <a:avLst/>
          </a:prstGeom>
          <a:noFill/>
          <a:ln>
            <a:noFill/>
          </a:ln>
          <a:effectLst>
            <a:outerShdw blurRad="25400">
              <a:srgbClr val="000000">
                <a:alpha val="45882"/>
              </a:srgbClr>
            </a:outerShdw>
          </a:effectLst>
        </p:spPr>
        <p:txBody>
          <a:bodyPr spcFirstLastPara="1" wrap="square" lIns="91425" tIns="45700" rIns="91425" bIns="45700" anchor="b" anchorCtr="0">
            <a:normAutofit/>
          </a:bodyPr>
          <a:lstStyle>
            <a:lvl1pPr lvl="0" algn="ctr">
              <a:spcBef>
                <a:spcPts val="0"/>
              </a:spcBef>
              <a:spcAft>
                <a:spcPts val="0"/>
              </a:spcAft>
              <a:buClr>
                <a:schemeClr val="lt2"/>
              </a:buClr>
              <a:buSzPts val="5400"/>
              <a:buFont typeface="Lustria"/>
              <a:buNone/>
              <a:defRPr sz="5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1"/>
          <p:cNvSpPr txBox="1">
            <a:spLocks noGrp="1"/>
          </p:cNvSpPr>
          <p:nvPr>
            <p:ph type="subTitle" idx="1"/>
          </p:nvPr>
        </p:nvSpPr>
        <p:spPr>
          <a:xfrm>
            <a:off x="1370693" y="3598339"/>
            <a:ext cx="9440034" cy="1049867"/>
          </a:xfrm>
          <a:prstGeom prst="rect">
            <a:avLst/>
          </a:prstGeom>
          <a:noFill/>
          <a:ln>
            <a:noFill/>
          </a:ln>
          <a:effectLst>
            <a:outerShdw blurRad="25400">
              <a:srgbClr val="000000">
                <a:alpha val="45882"/>
              </a:srgbClr>
            </a:outerShdw>
          </a:effectLst>
        </p:spPr>
        <p:txBody>
          <a:bodyPr spcFirstLastPara="1" wrap="square" lIns="91425" tIns="45700" rIns="91425" bIns="45700" anchor="t" anchorCtr="0">
            <a:normAutofit/>
          </a:bodyPr>
          <a:lstStyle>
            <a:lvl1pPr lvl="0" algn="ctr">
              <a:spcBef>
                <a:spcPts val="400"/>
              </a:spcBef>
              <a:spcAft>
                <a:spcPts val="0"/>
              </a:spcAft>
              <a:buSzPts val="1400"/>
              <a:buNone/>
              <a:defRPr>
                <a:solidFill>
                  <a:schemeClr val="lt1"/>
                </a:solidFill>
              </a:defRPr>
            </a:lvl1pPr>
            <a:lvl2pPr lvl="1" algn="ctr">
              <a:spcBef>
                <a:spcPts val="600"/>
              </a:spcBef>
              <a:spcAft>
                <a:spcPts val="0"/>
              </a:spcAft>
              <a:buSzPts val="1260"/>
              <a:buNone/>
              <a:defRPr>
                <a:solidFill>
                  <a:schemeClr val="lt1"/>
                </a:solidFill>
              </a:defRPr>
            </a:lvl2pPr>
            <a:lvl3pPr lvl="2" algn="ctr">
              <a:spcBef>
                <a:spcPts val="600"/>
              </a:spcBef>
              <a:spcAft>
                <a:spcPts val="0"/>
              </a:spcAft>
              <a:buSzPts val="1120"/>
              <a:buNone/>
              <a:defRPr>
                <a:solidFill>
                  <a:schemeClr val="lt1"/>
                </a:solidFill>
              </a:defRPr>
            </a:lvl3pPr>
            <a:lvl4pPr lvl="3" algn="ctr">
              <a:spcBef>
                <a:spcPts val="600"/>
              </a:spcBef>
              <a:spcAft>
                <a:spcPts val="0"/>
              </a:spcAft>
              <a:buSzPts val="980"/>
              <a:buNone/>
              <a:defRPr>
                <a:solidFill>
                  <a:schemeClr val="lt1"/>
                </a:solidFill>
              </a:defRPr>
            </a:lvl4pPr>
            <a:lvl5pPr lvl="4" algn="ctr">
              <a:spcBef>
                <a:spcPts val="600"/>
              </a:spcBef>
              <a:spcAft>
                <a:spcPts val="0"/>
              </a:spcAft>
              <a:buSzPts val="980"/>
              <a:buNone/>
              <a:defRPr>
                <a:solidFill>
                  <a:schemeClr val="lt1"/>
                </a:solidFill>
              </a:defRPr>
            </a:lvl5pPr>
            <a:lvl6pPr lvl="5" algn="ctr">
              <a:spcBef>
                <a:spcPts val="600"/>
              </a:spcBef>
              <a:spcAft>
                <a:spcPts val="0"/>
              </a:spcAft>
              <a:buSzPts val="980"/>
              <a:buNone/>
              <a:defRPr>
                <a:solidFill>
                  <a:schemeClr val="lt1"/>
                </a:solidFill>
              </a:defRPr>
            </a:lvl6pPr>
            <a:lvl7pPr lvl="6" algn="ctr">
              <a:spcBef>
                <a:spcPts val="600"/>
              </a:spcBef>
              <a:spcAft>
                <a:spcPts val="0"/>
              </a:spcAft>
              <a:buSzPts val="980"/>
              <a:buNone/>
              <a:defRPr>
                <a:solidFill>
                  <a:schemeClr val="lt1"/>
                </a:solidFill>
              </a:defRPr>
            </a:lvl7pPr>
            <a:lvl8pPr lvl="7" algn="ctr">
              <a:spcBef>
                <a:spcPts val="600"/>
              </a:spcBef>
              <a:spcAft>
                <a:spcPts val="0"/>
              </a:spcAft>
              <a:buSzPts val="980"/>
              <a:buNone/>
              <a:defRPr>
                <a:solidFill>
                  <a:schemeClr val="lt1"/>
                </a:solidFill>
              </a:defRPr>
            </a:lvl8pPr>
            <a:lvl9pPr lvl="8" algn="ctr">
              <a:spcBef>
                <a:spcPts val="600"/>
              </a:spcBef>
              <a:spcAft>
                <a:spcPts val="600"/>
              </a:spcAft>
              <a:buSzPts val="980"/>
              <a:buNone/>
              <a:defRPr>
                <a:solidFill>
                  <a:schemeClr val="lt1"/>
                </a:solidFill>
              </a:defRPr>
            </a:lvl9pPr>
          </a:lstStyle>
          <a:p>
            <a:endParaRPr/>
          </a:p>
        </p:txBody>
      </p:sp>
      <p:sp>
        <p:nvSpPr>
          <p:cNvPr id="28" name="Google Shape;28;p31"/>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1"/>
          <p:cNvSpPr txBox="1">
            <a:spLocks noGrp="1"/>
          </p:cNvSpPr>
          <p:nvPr>
            <p:ph type="ftr" idx="11"/>
          </p:nvPr>
        </p:nvSpPr>
        <p:spPr>
          <a:xfrm>
            <a:off x="913795"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1"/>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2"/>
          <p:cNvSpPr txBox="1">
            <a:spLocks noGrp="1"/>
          </p:cNvSpPr>
          <p:nvPr>
            <p:ph type="title"/>
          </p:nvPr>
        </p:nvSpPr>
        <p:spPr>
          <a:xfrm>
            <a:off x="1295401" y="1761067"/>
            <a:ext cx="9590550" cy="1828813"/>
          </a:xfrm>
          <a:prstGeom prst="rect">
            <a:avLst/>
          </a:prstGeom>
          <a:noFill/>
          <a:ln>
            <a:noFill/>
          </a:ln>
          <a:effectLst>
            <a:outerShdw blurRad="25400">
              <a:srgbClr val="000000">
                <a:alpha val="45882"/>
              </a:srgbClr>
            </a:outerShdw>
          </a:effectLst>
        </p:spPr>
        <p:txBody>
          <a:bodyPr spcFirstLastPara="1" wrap="square" lIns="91425" tIns="45700" rIns="91425" bIns="45700" anchor="b" anchorCtr="0">
            <a:normAutofit/>
          </a:bodyPr>
          <a:lstStyle>
            <a:lvl1pPr lvl="0" algn="ctr">
              <a:spcBef>
                <a:spcPts val="0"/>
              </a:spcBef>
              <a:spcAft>
                <a:spcPts val="0"/>
              </a:spcAft>
              <a:buClr>
                <a:schemeClr val="lt2"/>
              </a:buClr>
              <a:buSzPts val="4000"/>
              <a:buFont typeface="Lustria"/>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32"/>
          <p:cNvSpPr txBox="1">
            <a:spLocks noGrp="1"/>
          </p:cNvSpPr>
          <p:nvPr>
            <p:ph type="body" idx="1"/>
          </p:nvPr>
        </p:nvSpPr>
        <p:spPr>
          <a:xfrm>
            <a:off x="1295401" y="3589879"/>
            <a:ext cx="9590550" cy="1507054"/>
          </a:xfrm>
          <a:prstGeom prst="rect">
            <a:avLst/>
          </a:prstGeom>
          <a:noFill/>
          <a:ln>
            <a:noFill/>
          </a:ln>
          <a:effectLst>
            <a:outerShdw blurRad="25400">
              <a:srgbClr val="000000">
                <a:alpha val="45882"/>
              </a:srgbClr>
            </a:outerShdw>
          </a:effectLst>
        </p:spPr>
        <p:txBody>
          <a:bodyPr spcFirstLastPara="1" wrap="square" lIns="91425" tIns="45700" rIns="91425" bIns="45700" anchor="t" anchorCtr="0">
            <a:normAutofit/>
          </a:bodyPr>
          <a:lstStyle>
            <a:lvl1pPr marL="457200" lvl="0" indent="-228600" algn="ctr">
              <a:spcBef>
                <a:spcPts val="400"/>
              </a:spcBef>
              <a:spcAft>
                <a:spcPts val="0"/>
              </a:spcAft>
              <a:buSzPts val="1400"/>
              <a:buNone/>
              <a:defRPr sz="2000">
                <a:solidFill>
                  <a:schemeClr val="lt1"/>
                </a:solidFill>
              </a:defRPr>
            </a:lvl1pPr>
            <a:lvl2pPr marL="914400" lvl="1" indent="-228600" algn="l">
              <a:spcBef>
                <a:spcPts val="600"/>
              </a:spcBef>
              <a:spcAft>
                <a:spcPts val="0"/>
              </a:spcAft>
              <a:buSzPts val="1260"/>
              <a:buNone/>
              <a:defRPr sz="1800">
                <a:solidFill>
                  <a:schemeClr val="lt1"/>
                </a:solidFill>
              </a:defRPr>
            </a:lvl2pPr>
            <a:lvl3pPr marL="1371600" lvl="2" indent="-228600" algn="l">
              <a:spcBef>
                <a:spcPts val="600"/>
              </a:spcBef>
              <a:spcAft>
                <a:spcPts val="0"/>
              </a:spcAft>
              <a:buSzPts val="1120"/>
              <a:buNone/>
              <a:defRPr sz="1600">
                <a:solidFill>
                  <a:schemeClr val="lt1"/>
                </a:solidFill>
              </a:defRPr>
            </a:lvl3pPr>
            <a:lvl4pPr marL="1828800" lvl="3" indent="-228600" algn="l">
              <a:spcBef>
                <a:spcPts val="600"/>
              </a:spcBef>
              <a:spcAft>
                <a:spcPts val="0"/>
              </a:spcAft>
              <a:buSzPts val="980"/>
              <a:buNone/>
              <a:defRPr sz="1400">
                <a:solidFill>
                  <a:schemeClr val="lt1"/>
                </a:solidFill>
              </a:defRPr>
            </a:lvl4pPr>
            <a:lvl5pPr marL="2286000" lvl="4" indent="-228600" algn="l">
              <a:spcBef>
                <a:spcPts val="600"/>
              </a:spcBef>
              <a:spcAft>
                <a:spcPts val="0"/>
              </a:spcAft>
              <a:buSzPts val="980"/>
              <a:buNone/>
              <a:defRPr sz="1400">
                <a:solidFill>
                  <a:schemeClr val="lt1"/>
                </a:solidFill>
              </a:defRPr>
            </a:lvl5pPr>
            <a:lvl6pPr marL="2743200" lvl="5" indent="-228600" algn="l">
              <a:spcBef>
                <a:spcPts val="600"/>
              </a:spcBef>
              <a:spcAft>
                <a:spcPts val="0"/>
              </a:spcAft>
              <a:buSzPts val="980"/>
              <a:buNone/>
              <a:defRPr sz="1400">
                <a:solidFill>
                  <a:schemeClr val="lt1"/>
                </a:solidFill>
              </a:defRPr>
            </a:lvl6pPr>
            <a:lvl7pPr marL="3200400" lvl="6" indent="-228600" algn="l">
              <a:spcBef>
                <a:spcPts val="600"/>
              </a:spcBef>
              <a:spcAft>
                <a:spcPts val="0"/>
              </a:spcAft>
              <a:buSzPts val="980"/>
              <a:buNone/>
              <a:defRPr sz="1400">
                <a:solidFill>
                  <a:schemeClr val="lt1"/>
                </a:solidFill>
              </a:defRPr>
            </a:lvl7pPr>
            <a:lvl8pPr marL="3657600" lvl="7" indent="-228600" algn="l">
              <a:spcBef>
                <a:spcPts val="600"/>
              </a:spcBef>
              <a:spcAft>
                <a:spcPts val="0"/>
              </a:spcAft>
              <a:buSzPts val="980"/>
              <a:buNone/>
              <a:defRPr sz="1400">
                <a:solidFill>
                  <a:schemeClr val="lt1"/>
                </a:solidFill>
              </a:defRPr>
            </a:lvl8pPr>
            <a:lvl9pPr marL="4114800" lvl="8" indent="-228600" algn="l">
              <a:spcBef>
                <a:spcPts val="600"/>
              </a:spcBef>
              <a:spcAft>
                <a:spcPts val="600"/>
              </a:spcAft>
              <a:buSzPts val="980"/>
              <a:buNone/>
              <a:defRPr sz="1400">
                <a:solidFill>
                  <a:schemeClr val="lt1"/>
                </a:solidFill>
              </a:defRPr>
            </a:lvl9pPr>
          </a:lstStyle>
          <a:p>
            <a:endParaRPr/>
          </a:p>
        </p:txBody>
      </p:sp>
      <p:sp>
        <p:nvSpPr>
          <p:cNvPr id="34" name="Google Shape;34;p32"/>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2"/>
          <p:cNvSpPr txBox="1">
            <a:spLocks noGrp="1"/>
          </p:cNvSpPr>
          <p:nvPr>
            <p:ph type="ftr" idx="11"/>
          </p:nvPr>
        </p:nvSpPr>
        <p:spPr>
          <a:xfrm>
            <a:off x="913795"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2"/>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3"/>
          <p:cNvSpPr txBox="1">
            <a:spLocks noGrp="1"/>
          </p:cNvSpPr>
          <p:nvPr>
            <p:ph type="title"/>
          </p:nvPr>
        </p:nvSpPr>
        <p:spPr>
          <a:xfrm>
            <a:off x="913795" y="609600"/>
            <a:ext cx="10353762" cy="970450"/>
          </a:xfrm>
          <a:prstGeom prst="rect">
            <a:avLst/>
          </a:prstGeom>
          <a:noFill/>
          <a:ln>
            <a:noFill/>
          </a:ln>
          <a:effectLst>
            <a:outerShdw blurRad="25400">
              <a:srgbClr val="000000">
                <a:alpha val="45882"/>
              </a:srgbClr>
            </a:outerShdw>
          </a:effectLst>
        </p:spPr>
        <p:txBody>
          <a:bodyPr spcFirstLastPara="1" wrap="square" lIns="91425" tIns="45700" rIns="91425" bIns="45700" anchor="ctr" anchorCtr="0">
            <a:normAutofit/>
          </a:bodyPr>
          <a:lstStyle>
            <a:lvl1pPr lvl="0" algn="ctr">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3"/>
          <p:cNvSpPr txBox="1">
            <a:spLocks noGrp="1"/>
          </p:cNvSpPr>
          <p:nvPr>
            <p:ph type="body" idx="1"/>
          </p:nvPr>
        </p:nvSpPr>
        <p:spPr>
          <a:xfrm>
            <a:off x="913795" y="1732449"/>
            <a:ext cx="5060497" cy="4058750"/>
          </a:xfrm>
          <a:prstGeom prst="rect">
            <a:avLst/>
          </a:prstGeom>
          <a:noFill/>
          <a:ln>
            <a:noFill/>
          </a:ln>
          <a:effectLst>
            <a:outerShdw blurRad="25400">
              <a:srgbClr val="000000">
                <a:alpha val="45882"/>
              </a:srgbClr>
            </a:outerShdw>
          </a:effectLst>
        </p:spPr>
        <p:txBody>
          <a:bodyPr spcFirstLastPara="1" wrap="square" lIns="91425" tIns="45700" rIns="91425" bIns="45700" anchor="t" anchorCtr="0">
            <a:normAutofit/>
          </a:bodyPr>
          <a:lstStyle>
            <a:lvl1pPr marL="457200" lvl="0" indent="-308610" algn="l">
              <a:spcBef>
                <a:spcPts val="360"/>
              </a:spcBef>
              <a:spcAft>
                <a:spcPts val="0"/>
              </a:spcAft>
              <a:buSzPts val="1260"/>
              <a:buChar char="◈"/>
              <a:defRPr/>
            </a:lvl1pPr>
            <a:lvl2pPr marL="914400" lvl="1" indent="-308610" algn="l">
              <a:spcBef>
                <a:spcPts val="600"/>
              </a:spcBef>
              <a:spcAft>
                <a:spcPts val="0"/>
              </a:spcAft>
              <a:buSzPts val="1260"/>
              <a:buChar char="🞚"/>
              <a:defRPr/>
            </a:lvl2pPr>
            <a:lvl3pPr marL="1371600" lvl="2" indent="-308610" algn="l">
              <a:spcBef>
                <a:spcPts val="600"/>
              </a:spcBef>
              <a:spcAft>
                <a:spcPts val="0"/>
              </a:spcAft>
              <a:buSzPts val="1260"/>
              <a:buChar char="◈"/>
              <a:defRPr/>
            </a:lvl3pPr>
            <a:lvl4pPr marL="1828800" lvl="3" indent="-308610" algn="l">
              <a:spcBef>
                <a:spcPts val="600"/>
              </a:spcBef>
              <a:spcAft>
                <a:spcPts val="0"/>
              </a:spcAft>
              <a:buSzPts val="1260"/>
              <a:buChar char="🞚"/>
              <a:defRPr/>
            </a:lvl4pPr>
            <a:lvl5pPr marL="2286000" lvl="4" indent="-308610" algn="l">
              <a:spcBef>
                <a:spcPts val="600"/>
              </a:spcBef>
              <a:spcAft>
                <a:spcPts val="0"/>
              </a:spcAft>
              <a:buSzPts val="1260"/>
              <a:buChar char="◈"/>
              <a:defRPr/>
            </a:lvl5pPr>
            <a:lvl6pPr marL="2743200" lvl="5" indent="-308610" algn="l">
              <a:spcBef>
                <a:spcPts val="600"/>
              </a:spcBef>
              <a:spcAft>
                <a:spcPts val="0"/>
              </a:spcAft>
              <a:buSzPts val="1260"/>
              <a:buChar char="◈"/>
              <a:defRPr/>
            </a:lvl6pPr>
            <a:lvl7pPr marL="3200400" lvl="6" indent="-308610" algn="l">
              <a:spcBef>
                <a:spcPts val="600"/>
              </a:spcBef>
              <a:spcAft>
                <a:spcPts val="0"/>
              </a:spcAft>
              <a:buSzPts val="1260"/>
              <a:buChar char="◈"/>
              <a:defRPr/>
            </a:lvl7pPr>
            <a:lvl8pPr marL="3657600" lvl="7" indent="-308609" algn="l">
              <a:spcBef>
                <a:spcPts val="600"/>
              </a:spcBef>
              <a:spcAft>
                <a:spcPts val="0"/>
              </a:spcAft>
              <a:buSzPts val="1260"/>
              <a:buChar char="◈"/>
              <a:defRPr/>
            </a:lvl8pPr>
            <a:lvl9pPr marL="4114800" lvl="8" indent="-308609" algn="l">
              <a:spcBef>
                <a:spcPts val="600"/>
              </a:spcBef>
              <a:spcAft>
                <a:spcPts val="600"/>
              </a:spcAft>
              <a:buSzPts val="1260"/>
              <a:buChar char="◈"/>
              <a:defRPr/>
            </a:lvl9pPr>
          </a:lstStyle>
          <a:p>
            <a:endParaRPr/>
          </a:p>
        </p:txBody>
      </p:sp>
      <p:sp>
        <p:nvSpPr>
          <p:cNvPr id="40" name="Google Shape;40;p33"/>
          <p:cNvSpPr txBox="1">
            <a:spLocks noGrp="1"/>
          </p:cNvSpPr>
          <p:nvPr>
            <p:ph type="body" idx="2"/>
          </p:nvPr>
        </p:nvSpPr>
        <p:spPr>
          <a:xfrm>
            <a:off x="6202892" y="1732449"/>
            <a:ext cx="5064665" cy="4058751"/>
          </a:xfrm>
          <a:prstGeom prst="rect">
            <a:avLst/>
          </a:prstGeom>
          <a:noFill/>
          <a:ln>
            <a:noFill/>
          </a:ln>
          <a:effectLst>
            <a:outerShdw blurRad="25400">
              <a:srgbClr val="000000">
                <a:alpha val="45882"/>
              </a:srgbClr>
            </a:outerShdw>
          </a:effectLst>
        </p:spPr>
        <p:txBody>
          <a:bodyPr spcFirstLastPara="1" wrap="square" lIns="91425" tIns="45700" rIns="91425" bIns="45700" anchor="t" anchorCtr="0">
            <a:normAutofit/>
          </a:bodyPr>
          <a:lstStyle>
            <a:lvl1pPr marL="457200" lvl="0" indent="-308610" algn="l">
              <a:spcBef>
                <a:spcPts val="360"/>
              </a:spcBef>
              <a:spcAft>
                <a:spcPts val="0"/>
              </a:spcAft>
              <a:buSzPts val="1260"/>
              <a:buChar char="◈"/>
              <a:defRPr/>
            </a:lvl1pPr>
            <a:lvl2pPr marL="914400" lvl="1" indent="-308610" algn="l">
              <a:spcBef>
                <a:spcPts val="600"/>
              </a:spcBef>
              <a:spcAft>
                <a:spcPts val="0"/>
              </a:spcAft>
              <a:buSzPts val="1260"/>
              <a:buChar char="🞚"/>
              <a:defRPr/>
            </a:lvl2pPr>
            <a:lvl3pPr marL="1371600" lvl="2" indent="-308610" algn="l">
              <a:spcBef>
                <a:spcPts val="600"/>
              </a:spcBef>
              <a:spcAft>
                <a:spcPts val="0"/>
              </a:spcAft>
              <a:buSzPts val="1260"/>
              <a:buChar char="◈"/>
              <a:defRPr/>
            </a:lvl3pPr>
            <a:lvl4pPr marL="1828800" lvl="3" indent="-308610" algn="l">
              <a:spcBef>
                <a:spcPts val="600"/>
              </a:spcBef>
              <a:spcAft>
                <a:spcPts val="0"/>
              </a:spcAft>
              <a:buSzPts val="1260"/>
              <a:buChar char="🞚"/>
              <a:defRPr/>
            </a:lvl4pPr>
            <a:lvl5pPr marL="2286000" lvl="4" indent="-308610" algn="l">
              <a:spcBef>
                <a:spcPts val="600"/>
              </a:spcBef>
              <a:spcAft>
                <a:spcPts val="0"/>
              </a:spcAft>
              <a:buSzPts val="1260"/>
              <a:buChar char="◈"/>
              <a:defRPr/>
            </a:lvl5pPr>
            <a:lvl6pPr marL="2743200" lvl="5" indent="-308610" algn="l">
              <a:spcBef>
                <a:spcPts val="600"/>
              </a:spcBef>
              <a:spcAft>
                <a:spcPts val="0"/>
              </a:spcAft>
              <a:buSzPts val="1260"/>
              <a:buChar char="◈"/>
              <a:defRPr/>
            </a:lvl6pPr>
            <a:lvl7pPr marL="3200400" lvl="6" indent="-308610" algn="l">
              <a:spcBef>
                <a:spcPts val="600"/>
              </a:spcBef>
              <a:spcAft>
                <a:spcPts val="0"/>
              </a:spcAft>
              <a:buSzPts val="1260"/>
              <a:buChar char="◈"/>
              <a:defRPr/>
            </a:lvl7pPr>
            <a:lvl8pPr marL="3657600" lvl="7" indent="-308609" algn="l">
              <a:spcBef>
                <a:spcPts val="600"/>
              </a:spcBef>
              <a:spcAft>
                <a:spcPts val="0"/>
              </a:spcAft>
              <a:buSzPts val="1260"/>
              <a:buChar char="◈"/>
              <a:defRPr/>
            </a:lvl8pPr>
            <a:lvl9pPr marL="4114800" lvl="8" indent="-308609" algn="l">
              <a:spcBef>
                <a:spcPts val="600"/>
              </a:spcBef>
              <a:spcAft>
                <a:spcPts val="600"/>
              </a:spcAft>
              <a:buSzPts val="1260"/>
              <a:buChar char="◈"/>
              <a:defRPr/>
            </a:lvl9pPr>
          </a:lstStyle>
          <a:p>
            <a:endParaRPr/>
          </a:p>
        </p:txBody>
      </p:sp>
      <p:sp>
        <p:nvSpPr>
          <p:cNvPr id="41" name="Google Shape;41;p33"/>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3"/>
          <p:cNvSpPr txBox="1">
            <a:spLocks noGrp="1"/>
          </p:cNvSpPr>
          <p:nvPr>
            <p:ph type="ftr" idx="11"/>
          </p:nvPr>
        </p:nvSpPr>
        <p:spPr>
          <a:xfrm>
            <a:off x="913795"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3"/>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pic>
        <p:nvPicPr>
          <p:cNvPr id="45" name="Google Shape;45;p34" descr="Slate-V2-HD-compPhotoInset.png"/>
          <p:cNvPicPr preferRelativeResize="0"/>
          <p:nvPr/>
        </p:nvPicPr>
        <p:blipFill rotWithShape="1">
          <a:blip r:embed="rId2">
            <a:alphaModFix/>
          </a:blip>
          <a:srcRect/>
          <a:stretch/>
        </p:blipFill>
        <p:spPr>
          <a:xfrm>
            <a:off x="913795" y="1734506"/>
            <a:ext cx="5089072" cy="4148769"/>
          </a:xfrm>
          <a:prstGeom prst="rect">
            <a:avLst/>
          </a:prstGeom>
          <a:noFill/>
          <a:ln>
            <a:noFill/>
          </a:ln>
        </p:spPr>
      </p:pic>
      <p:pic>
        <p:nvPicPr>
          <p:cNvPr id="46" name="Google Shape;46;p34" descr="Slate-V2-HD-compPhotoInset.png"/>
          <p:cNvPicPr preferRelativeResize="0"/>
          <p:nvPr/>
        </p:nvPicPr>
        <p:blipFill rotWithShape="1">
          <a:blip r:embed="rId2">
            <a:alphaModFix/>
          </a:blip>
          <a:srcRect/>
          <a:stretch/>
        </p:blipFill>
        <p:spPr>
          <a:xfrm>
            <a:off x="6178485" y="1734506"/>
            <a:ext cx="5089072" cy="4148769"/>
          </a:xfrm>
          <a:prstGeom prst="rect">
            <a:avLst/>
          </a:prstGeom>
          <a:noFill/>
          <a:ln>
            <a:noFill/>
          </a:ln>
        </p:spPr>
      </p:pic>
      <p:sp>
        <p:nvSpPr>
          <p:cNvPr id="47" name="Google Shape;47;p34"/>
          <p:cNvSpPr txBox="1">
            <a:spLocks noGrp="1"/>
          </p:cNvSpPr>
          <p:nvPr>
            <p:ph type="title"/>
          </p:nvPr>
        </p:nvSpPr>
        <p:spPr>
          <a:xfrm>
            <a:off x="913795" y="609600"/>
            <a:ext cx="10353762" cy="970450"/>
          </a:xfrm>
          <a:prstGeom prst="rect">
            <a:avLst/>
          </a:prstGeom>
          <a:noFill/>
          <a:ln>
            <a:noFill/>
          </a:ln>
          <a:effectLst>
            <a:outerShdw blurRad="25400">
              <a:srgbClr val="000000">
                <a:alpha val="45882"/>
              </a:srgbClr>
            </a:outerShdw>
          </a:effectLst>
        </p:spPr>
        <p:txBody>
          <a:bodyPr spcFirstLastPara="1" wrap="square" lIns="91425" tIns="45700" rIns="91425" bIns="45700" anchor="ctr" anchorCtr="0">
            <a:normAutofit/>
          </a:bodyPr>
          <a:lstStyle>
            <a:lvl1pPr lvl="0" algn="ctr">
              <a:spcBef>
                <a:spcPts val="0"/>
              </a:spcBef>
              <a:spcAft>
                <a:spcPts val="0"/>
              </a:spcAft>
              <a:buClr>
                <a:schemeClr val="lt2"/>
              </a:buClr>
              <a:buSzPts val="4000"/>
              <a:buFont typeface="Lustria"/>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4"/>
          <p:cNvSpPr txBox="1">
            <a:spLocks noGrp="1"/>
          </p:cNvSpPr>
          <p:nvPr>
            <p:ph type="body" idx="1"/>
          </p:nvPr>
        </p:nvSpPr>
        <p:spPr>
          <a:xfrm>
            <a:off x="1005872" y="1835254"/>
            <a:ext cx="4876344" cy="544884"/>
          </a:xfrm>
          <a:prstGeom prst="rect">
            <a:avLst/>
          </a:prstGeom>
          <a:noFill/>
          <a:ln>
            <a:noFill/>
          </a:ln>
          <a:effectLst>
            <a:outerShdw blurRad="25400">
              <a:srgbClr val="000000">
                <a:alpha val="45882"/>
              </a:srgbClr>
            </a:outerShdw>
          </a:effectLst>
        </p:spPr>
        <p:txBody>
          <a:bodyPr spcFirstLastPara="1" wrap="square" lIns="91425" tIns="45700" rIns="91425" bIns="45700" anchor="b" anchorCtr="0">
            <a:noAutofit/>
          </a:bodyPr>
          <a:lstStyle>
            <a:lvl1pPr marL="457200" lvl="0" indent="-228600" algn="ctr">
              <a:spcBef>
                <a:spcPts val="480"/>
              </a:spcBef>
              <a:spcAft>
                <a:spcPts val="0"/>
              </a:spcAft>
              <a:buSzPts val="1680"/>
              <a:buNone/>
              <a:defRPr sz="2400" b="0"/>
            </a:lvl1pPr>
            <a:lvl2pPr marL="914400" lvl="1" indent="-228600" algn="l">
              <a:spcBef>
                <a:spcPts val="600"/>
              </a:spcBef>
              <a:spcAft>
                <a:spcPts val="0"/>
              </a:spcAft>
              <a:buSzPts val="1400"/>
              <a:buNone/>
              <a:defRPr sz="2000" b="1"/>
            </a:lvl2pPr>
            <a:lvl3pPr marL="1371600" lvl="2" indent="-228600" algn="l">
              <a:spcBef>
                <a:spcPts val="600"/>
              </a:spcBef>
              <a:spcAft>
                <a:spcPts val="0"/>
              </a:spcAft>
              <a:buSzPts val="1260"/>
              <a:buNone/>
              <a:defRPr sz="1800" b="1"/>
            </a:lvl3pPr>
            <a:lvl4pPr marL="1828800" lvl="3" indent="-228600" algn="l">
              <a:spcBef>
                <a:spcPts val="600"/>
              </a:spcBef>
              <a:spcAft>
                <a:spcPts val="0"/>
              </a:spcAft>
              <a:buSzPts val="1120"/>
              <a:buNone/>
              <a:defRPr sz="1600" b="1"/>
            </a:lvl4pPr>
            <a:lvl5pPr marL="2286000" lvl="4" indent="-228600" algn="l">
              <a:spcBef>
                <a:spcPts val="600"/>
              </a:spcBef>
              <a:spcAft>
                <a:spcPts val="0"/>
              </a:spcAft>
              <a:buSzPts val="1120"/>
              <a:buNone/>
              <a:defRPr sz="1600" b="1"/>
            </a:lvl5pPr>
            <a:lvl6pPr marL="2743200" lvl="5" indent="-228600" algn="l">
              <a:spcBef>
                <a:spcPts val="600"/>
              </a:spcBef>
              <a:spcAft>
                <a:spcPts val="0"/>
              </a:spcAft>
              <a:buSzPts val="1120"/>
              <a:buNone/>
              <a:defRPr sz="1600" b="1"/>
            </a:lvl6pPr>
            <a:lvl7pPr marL="3200400" lvl="6" indent="-228600" algn="l">
              <a:spcBef>
                <a:spcPts val="600"/>
              </a:spcBef>
              <a:spcAft>
                <a:spcPts val="0"/>
              </a:spcAft>
              <a:buSzPts val="1120"/>
              <a:buNone/>
              <a:defRPr sz="1600" b="1"/>
            </a:lvl7pPr>
            <a:lvl8pPr marL="3657600" lvl="7" indent="-228600" algn="l">
              <a:spcBef>
                <a:spcPts val="600"/>
              </a:spcBef>
              <a:spcAft>
                <a:spcPts val="0"/>
              </a:spcAft>
              <a:buSzPts val="1120"/>
              <a:buNone/>
              <a:defRPr sz="1600" b="1"/>
            </a:lvl8pPr>
            <a:lvl9pPr marL="4114800" lvl="8" indent="-228600" algn="l">
              <a:spcBef>
                <a:spcPts val="600"/>
              </a:spcBef>
              <a:spcAft>
                <a:spcPts val="600"/>
              </a:spcAft>
              <a:buSzPts val="1120"/>
              <a:buNone/>
              <a:defRPr sz="1600" b="1"/>
            </a:lvl9pPr>
          </a:lstStyle>
          <a:p>
            <a:endParaRPr/>
          </a:p>
        </p:txBody>
      </p:sp>
      <p:sp>
        <p:nvSpPr>
          <p:cNvPr id="49" name="Google Shape;49;p34"/>
          <p:cNvSpPr txBox="1">
            <a:spLocks noGrp="1"/>
          </p:cNvSpPr>
          <p:nvPr>
            <p:ph type="body" idx="2"/>
          </p:nvPr>
        </p:nvSpPr>
        <p:spPr>
          <a:xfrm>
            <a:off x="1005872" y="2380137"/>
            <a:ext cx="4876344" cy="3411063"/>
          </a:xfrm>
          <a:prstGeom prst="rect">
            <a:avLst/>
          </a:prstGeom>
          <a:noFill/>
          <a:ln>
            <a:noFill/>
          </a:ln>
          <a:effectLst>
            <a:outerShdw blurRad="25400">
              <a:srgbClr val="000000">
                <a:alpha val="45882"/>
              </a:srgbClr>
            </a:outerShdw>
          </a:effectLst>
        </p:spPr>
        <p:txBody>
          <a:bodyPr spcFirstLastPara="1" wrap="square" lIns="91425" tIns="45700" rIns="91425" bIns="45700" anchor="t" anchorCtr="0">
            <a:normAutofit/>
          </a:bodyPr>
          <a:lstStyle>
            <a:lvl1pPr marL="457200" lvl="0" indent="-308610" algn="l">
              <a:spcBef>
                <a:spcPts val="360"/>
              </a:spcBef>
              <a:spcAft>
                <a:spcPts val="0"/>
              </a:spcAft>
              <a:buSzPts val="1260"/>
              <a:buChar char="◈"/>
              <a:defRPr sz="1800"/>
            </a:lvl1pPr>
            <a:lvl2pPr marL="914400" lvl="1" indent="-299719" algn="l">
              <a:spcBef>
                <a:spcPts val="600"/>
              </a:spcBef>
              <a:spcAft>
                <a:spcPts val="0"/>
              </a:spcAft>
              <a:buSzPts val="1120"/>
              <a:buChar char="🞚"/>
              <a:defRPr sz="1600"/>
            </a:lvl2pPr>
            <a:lvl3pPr marL="1371600" lvl="2" indent="-290830" algn="l">
              <a:spcBef>
                <a:spcPts val="600"/>
              </a:spcBef>
              <a:spcAft>
                <a:spcPts val="0"/>
              </a:spcAft>
              <a:buSzPts val="980"/>
              <a:buChar char="◈"/>
              <a:defRPr sz="1400"/>
            </a:lvl3pPr>
            <a:lvl4pPr marL="1828800" lvl="3" indent="-281939" algn="l">
              <a:spcBef>
                <a:spcPts val="600"/>
              </a:spcBef>
              <a:spcAft>
                <a:spcPts val="0"/>
              </a:spcAft>
              <a:buSzPts val="840"/>
              <a:buChar char="🞚"/>
              <a:defRPr sz="1200"/>
            </a:lvl4pPr>
            <a:lvl5pPr marL="2286000" lvl="4" indent="-281939" algn="l">
              <a:spcBef>
                <a:spcPts val="600"/>
              </a:spcBef>
              <a:spcAft>
                <a:spcPts val="0"/>
              </a:spcAft>
              <a:buSzPts val="840"/>
              <a:buChar char="◈"/>
              <a:defRPr sz="1200"/>
            </a:lvl5pPr>
            <a:lvl6pPr marL="2743200" lvl="5" indent="-308610" algn="l">
              <a:spcBef>
                <a:spcPts val="600"/>
              </a:spcBef>
              <a:spcAft>
                <a:spcPts val="0"/>
              </a:spcAft>
              <a:buSzPts val="1260"/>
              <a:buChar char="◈"/>
              <a:defRPr/>
            </a:lvl6pPr>
            <a:lvl7pPr marL="3200400" lvl="6" indent="-308610" algn="l">
              <a:spcBef>
                <a:spcPts val="600"/>
              </a:spcBef>
              <a:spcAft>
                <a:spcPts val="0"/>
              </a:spcAft>
              <a:buSzPts val="1260"/>
              <a:buChar char="◈"/>
              <a:defRPr/>
            </a:lvl7pPr>
            <a:lvl8pPr marL="3657600" lvl="7" indent="-308609" algn="l">
              <a:spcBef>
                <a:spcPts val="600"/>
              </a:spcBef>
              <a:spcAft>
                <a:spcPts val="0"/>
              </a:spcAft>
              <a:buSzPts val="1260"/>
              <a:buChar char="◈"/>
              <a:defRPr/>
            </a:lvl8pPr>
            <a:lvl9pPr marL="4114800" lvl="8" indent="-308609" algn="l">
              <a:spcBef>
                <a:spcPts val="600"/>
              </a:spcBef>
              <a:spcAft>
                <a:spcPts val="600"/>
              </a:spcAft>
              <a:buSzPts val="1260"/>
              <a:buChar char="◈"/>
              <a:defRPr/>
            </a:lvl9pPr>
          </a:lstStyle>
          <a:p>
            <a:endParaRPr/>
          </a:p>
        </p:txBody>
      </p:sp>
      <p:sp>
        <p:nvSpPr>
          <p:cNvPr id="50" name="Google Shape;50;p34"/>
          <p:cNvSpPr txBox="1">
            <a:spLocks noGrp="1"/>
          </p:cNvSpPr>
          <p:nvPr>
            <p:ph type="body" idx="3"/>
          </p:nvPr>
        </p:nvSpPr>
        <p:spPr>
          <a:xfrm>
            <a:off x="6294967" y="1835254"/>
            <a:ext cx="4895330" cy="544883"/>
          </a:xfrm>
          <a:prstGeom prst="rect">
            <a:avLst/>
          </a:prstGeom>
          <a:noFill/>
          <a:ln>
            <a:noFill/>
          </a:ln>
          <a:effectLst>
            <a:outerShdw blurRad="25400">
              <a:srgbClr val="000000">
                <a:alpha val="45882"/>
              </a:srgbClr>
            </a:outerShdw>
          </a:effectLst>
        </p:spPr>
        <p:txBody>
          <a:bodyPr spcFirstLastPara="1" wrap="square" lIns="91425" tIns="45700" rIns="91425" bIns="45700" anchor="b" anchorCtr="0">
            <a:noAutofit/>
          </a:bodyPr>
          <a:lstStyle>
            <a:lvl1pPr marL="457200" lvl="0" indent="-228600" algn="ctr">
              <a:spcBef>
                <a:spcPts val="480"/>
              </a:spcBef>
              <a:spcAft>
                <a:spcPts val="0"/>
              </a:spcAft>
              <a:buSzPts val="1680"/>
              <a:buNone/>
              <a:defRPr sz="2400" b="0"/>
            </a:lvl1pPr>
            <a:lvl2pPr marL="914400" lvl="1" indent="-228600" algn="l">
              <a:spcBef>
                <a:spcPts val="600"/>
              </a:spcBef>
              <a:spcAft>
                <a:spcPts val="0"/>
              </a:spcAft>
              <a:buSzPts val="1400"/>
              <a:buNone/>
              <a:defRPr sz="2000" b="1"/>
            </a:lvl2pPr>
            <a:lvl3pPr marL="1371600" lvl="2" indent="-228600" algn="l">
              <a:spcBef>
                <a:spcPts val="600"/>
              </a:spcBef>
              <a:spcAft>
                <a:spcPts val="0"/>
              </a:spcAft>
              <a:buSzPts val="1260"/>
              <a:buNone/>
              <a:defRPr sz="1800" b="1"/>
            </a:lvl3pPr>
            <a:lvl4pPr marL="1828800" lvl="3" indent="-228600" algn="l">
              <a:spcBef>
                <a:spcPts val="600"/>
              </a:spcBef>
              <a:spcAft>
                <a:spcPts val="0"/>
              </a:spcAft>
              <a:buSzPts val="1120"/>
              <a:buNone/>
              <a:defRPr sz="1600" b="1"/>
            </a:lvl4pPr>
            <a:lvl5pPr marL="2286000" lvl="4" indent="-228600" algn="l">
              <a:spcBef>
                <a:spcPts val="600"/>
              </a:spcBef>
              <a:spcAft>
                <a:spcPts val="0"/>
              </a:spcAft>
              <a:buSzPts val="1120"/>
              <a:buNone/>
              <a:defRPr sz="1600" b="1"/>
            </a:lvl5pPr>
            <a:lvl6pPr marL="2743200" lvl="5" indent="-228600" algn="l">
              <a:spcBef>
                <a:spcPts val="600"/>
              </a:spcBef>
              <a:spcAft>
                <a:spcPts val="0"/>
              </a:spcAft>
              <a:buSzPts val="1120"/>
              <a:buNone/>
              <a:defRPr sz="1600" b="1"/>
            </a:lvl6pPr>
            <a:lvl7pPr marL="3200400" lvl="6" indent="-228600" algn="l">
              <a:spcBef>
                <a:spcPts val="600"/>
              </a:spcBef>
              <a:spcAft>
                <a:spcPts val="0"/>
              </a:spcAft>
              <a:buSzPts val="1120"/>
              <a:buNone/>
              <a:defRPr sz="1600" b="1"/>
            </a:lvl7pPr>
            <a:lvl8pPr marL="3657600" lvl="7" indent="-228600" algn="l">
              <a:spcBef>
                <a:spcPts val="600"/>
              </a:spcBef>
              <a:spcAft>
                <a:spcPts val="0"/>
              </a:spcAft>
              <a:buSzPts val="1120"/>
              <a:buNone/>
              <a:defRPr sz="1600" b="1"/>
            </a:lvl8pPr>
            <a:lvl9pPr marL="4114800" lvl="8" indent="-228600" algn="l">
              <a:spcBef>
                <a:spcPts val="600"/>
              </a:spcBef>
              <a:spcAft>
                <a:spcPts val="600"/>
              </a:spcAft>
              <a:buSzPts val="1120"/>
              <a:buNone/>
              <a:defRPr sz="1600" b="1"/>
            </a:lvl9pPr>
          </a:lstStyle>
          <a:p>
            <a:endParaRPr/>
          </a:p>
        </p:txBody>
      </p:sp>
      <p:sp>
        <p:nvSpPr>
          <p:cNvPr id="51" name="Google Shape;51;p34"/>
          <p:cNvSpPr txBox="1">
            <a:spLocks noGrp="1"/>
          </p:cNvSpPr>
          <p:nvPr>
            <p:ph type="body" idx="4"/>
          </p:nvPr>
        </p:nvSpPr>
        <p:spPr>
          <a:xfrm>
            <a:off x="6294967" y="2380137"/>
            <a:ext cx="4895330" cy="3411063"/>
          </a:xfrm>
          <a:prstGeom prst="rect">
            <a:avLst/>
          </a:prstGeom>
          <a:noFill/>
          <a:ln>
            <a:noFill/>
          </a:ln>
          <a:effectLst>
            <a:outerShdw blurRad="25400">
              <a:srgbClr val="000000">
                <a:alpha val="45882"/>
              </a:srgbClr>
            </a:outerShdw>
          </a:effectLst>
        </p:spPr>
        <p:txBody>
          <a:bodyPr spcFirstLastPara="1" wrap="square" lIns="91425" tIns="45700" rIns="91425" bIns="45700" anchor="t" anchorCtr="0">
            <a:normAutofit/>
          </a:bodyPr>
          <a:lstStyle>
            <a:lvl1pPr marL="457200" lvl="0" indent="-308610" algn="l">
              <a:spcBef>
                <a:spcPts val="360"/>
              </a:spcBef>
              <a:spcAft>
                <a:spcPts val="0"/>
              </a:spcAft>
              <a:buSzPts val="1260"/>
              <a:buChar char="◈"/>
              <a:defRPr sz="1800"/>
            </a:lvl1pPr>
            <a:lvl2pPr marL="914400" lvl="1" indent="-299719" algn="l">
              <a:spcBef>
                <a:spcPts val="600"/>
              </a:spcBef>
              <a:spcAft>
                <a:spcPts val="0"/>
              </a:spcAft>
              <a:buSzPts val="1120"/>
              <a:buChar char="🞚"/>
              <a:defRPr sz="1600"/>
            </a:lvl2pPr>
            <a:lvl3pPr marL="1371600" lvl="2" indent="-290830" algn="l">
              <a:spcBef>
                <a:spcPts val="600"/>
              </a:spcBef>
              <a:spcAft>
                <a:spcPts val="0"/>
              </a:spcAft>
              <a:buSzPts val="980"/>
              <a:buChar char="◈"/>
              <a:defRPr sz="1400"/>
            </a:lvl3pPr>
            <a:lvl4pPr marL="1828800" lvl="3" indent="-281939" algn="l">
              <a:spcBef>
                <a:spcPts val="600"/>
              </a:spcBef>
              <a:spcAft>
                <a:spcPts val="0"/>
              </a:spcAft>
              <a:buSzPts val="840"/>
              <a:buChar char="🞚"/>
              <a:defRPr sz="1200"/>
            </a:lvl4pPr>
            <a:lvl5pPr marL="2286000" lvl="4" indent="-281939" algn="l">
              <a:spcBef>
                <a:spcPts val="600"/>
              </a:spcBef>
              <a:spcAft>
                <a:spcPts val="0"/>
              </a:spcAft>
              <a:buSzPts val="840"/>
              <a:buChar char="◈"/>
              <a:defRPr sz="1200"/>
            </a:lvl5pPr>
            <a:lvl6pPr marL="2743200" lvl="5" indent="-308610" algn="l">
              <a:spcBef>
                <a:spcPts val="600"/>
              </a:spcBef>
              <a:spcAft>
                <a:spcPts val="0"/>
              </a:spcAft>
              <a:buSzPts val="1260"/>
              <a:buChar char="◈"/>
              <a:defRPr/>
            </a:lvl6pPr>
            <a:lvl7pPr marL="3200400" lvl="6" indent="-308610" algn="l">
              <a:spcBef>
                <a:spcPts val="600"/>
              </a:spcBef>
              <a:spcAft>
                <a:spcPts val="0"/>
              </a:spcAft>
              <a:buSzPts val="1260"/>
              <a:buChar char="◈"/>
              <a:defRPr/>
            </a:lvl7pPr>
            <a:lvl8pPr marL="3657600" lvl="7" indent="-308609" algn="l">
              <a:spcBef>
                <a:spcPts val="600"/>
              </a:spcBef>
              <a:spcAft>
                <a:spcPts val="0"/>
              </a:spcAft>
              <a:buSzPts val="1260"/>
              <a:buChar char="◈"/>
              <a:defRPr/>
            </a:lvl8pPr>
            <a:lvl9pPr marL="4114800" lvl="8" indent="-308609" algn="l">
              <a:spcBef>
                <a:spcPts val="600"/>
              </a:spcBef>
              <a:spcAft>
                <a:spcPts val="600"/>
              </a:spcAft>
              <a:buSzPts val="1260"/>
              <a:buChar char="◈"/>
              <a:defRPr/>
            </a:lvl9pPr>
          </a:lstStyle>
          <a:p>
            <a:endParaRPr/>
          </a:p>
        </p:txBody>
      </p:sp>
      <p:sp>
        <p:nvSpPr>
          <p:cNvPr id="52" name="Google Shape;52;p34"/>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4"/>
          <p:cNvSpPr txBox="1">
            <a:spLocks noGrp="1"/>
          </p:cNvSpPr>
          <p:nvPr>
            <p:ph type="ftr" idx="11"/>
          </p:nvPr>
        </p:nvSpPr>
        <p:spPr>
          <a:xfrm>
            <a:off x="913795"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4"/>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
        <p:cNvGrpSpPr/>
        <p:nvPr/>
      </p:nvGrpSpPr>
      <p:grpSpPr>
        <a:xfrm>
          <a:off x="0" y="0"/>
          <a:ext cx="0" cy="0"/>
          <a:chOff x="0" y="0"/>
          <a:chExt cx="0" cy="0"/>
        </a:xfrm>
      </p:grpSpPr>
      <p:sp>
        <p:nvSpPr>
          <p:cNvPr id="56" name="Google Shape;56;p35"/>
          <p:cNvSpPr txBox="1">
            <a:spLocks noGrp="1"/>
          </p:cNvSpPr>
          <p:nvPr>
            <p:ph type="title"/>
          </p:nvPr>
        </p:nvSpPr>
        <p:spPr>
          <a:xfrm>
            <a:off x="913795" y="609600"/>
            <a:ext cx="10353762" cy="970450"/>
          </a:xfrm>
          <a:prstGeom prst="rect">
            <a:avLst/>
          </a:prstGeom>
          <a:noFill/>
          <a:ln>
            <a:noFill/>
          </a:ln>
          <a:effectLst>
            <a:outerShdw blurRad="25400">
              <a:srgbClr val="000000">
                <a:alpha val="45882"/>
              </a:srgbClr>
            </a:outerShdw>
          </a:effectLst>
        </p:spPr>
        <p:txBody>
          <a:bodyPr spcFirstLastPara="1" wrap="square" lIns="91425" tIns="45700" rIns="91425" bIns="45700" anchor="ctr" anchorCtr="0">
            <a:normAutofit/>
          </a:bodyPr>
          <a:lstStyle>
            <a:lvl1pPr lvl="0" algn="ctr">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5"/>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35"/>
          <p:cNvSpPr txBox="1">
            <a:spLocks noGrp="1"/>
          </p:cNvSpPr>
          <p:nvPr>
            <p:ph type="ftr" idx="11"/>
          </p:nvPr>
        </p:nvSpPr>
        <p:spPr>
          <a:xfrm>
            <a:off x="913795"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5"/>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0"/>
        <p:cNvGrpSpPr/>
        <p:nvPr/>
      </p:nvGrpSpPr>
      <p:grpSpPr>
        <a:xfrm>
          <a:off x="0" y="0"/>
          <a:ext cx="0" cy="0"/>
          <a:chOff x="0" y="0"/>
          <a:chExt cx="0" cy="0"/>
        </a:xfrm>
      </p:grpSpPr>
      <p:sp>
        <p:nvSpPr>
          <p:cNvPr id="61" name="Google Shape;61;p36"/>
          <p:cNvSpPr txBox="1">
            <a:spLocks noGrp="1"/>
          </p:cNvSpPr>
          <p:nvPr>
            <p:ph type="title"/>
          </p:nvPr>
        </p:nvSpPr>
        <p:spPr>
          <a:xfrm>
            <a:off x="913795" y="609600"/>
            <a:ext cx="3706889" cy="1821918"/>
          </a:xfrm>
          <a:prstGeom prst="rect">
            <a:avLst/>
          </a:prstGeom>
          <a:noFill/>
          <a:ln>
            <a:noFill/>
          </a:ln>
          <a:effectLst>
            <a:outerShdw blurRad="25400">
              <a:srgbClr val="000000">
                <a:alpha val="45882"/>
              </a:srgbClr>
            </a:outerShdw>
          </a:effectLst>
        </p:spPr>
        <p:txBody>
          <a:bodyPr spcFirstLastPara="1" wrap="square" lIns="91425" tIns="45700" rIns="91425" bIns="45700" anchor="b" anchorCtr="0">
            <a:normAutofit/>
          </a:bodyPr>
          <a:lstStyle>
            <a:lvl1pPr lvl="0" algn="ctr">
              <a:spcBef>
                <a:spcPts val="0"/>
              </a:spcBef>
              <a:spcAft>
                <a:spcPts val="0"/>
              </a:spcAft>
              <a:buClr>
                <a:schemeClr val="lt2"/>
              </a:buClr>
              <a:buSzPts val="2400"/>
              <a:buFont typeface="Lustria"/>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36"/>
          <p:cNvSpPr txBox="1">
            <a:spLocks noGrp="1"/>
          </p:cNvSpPr>
          <p:nvPr>
            <p:ph type="body" idx="1"/>
          </p:nvPr>
        </p:nvSpPr>
        <p:spPr>
          <a:xfrm>
            <a:off x="4855633" y="609600"/>
            <a:ext cx="6411924" cy="5181600"/>
          </a:xfrm>
          <a:prstGeom prst="rect">
            <a:avLst/>
          </a:prstGeom>
          <a:noFill/>
          <a:ln>
            <a:noFill/>
          </a:ln>
          <a:effectLst>
            <a:outerShdw blurRad="25400">
              <a:srgbClr val="000000">
                <a:alpha val="45882"/>
              </a:srgbClr>
            </a:outerShdw>
          </a:effectLst>
        </p:spPr>
        <p:txBody>
          <a:bodyPr spcFirstLastPara="1" wrap="square" lIns="91425" tIns="45700" rIns="91425" bIns="45700" anchor="t" anchorCtr="0">
            <a:normAutofit/>
          </a:bodyPr>
          <a:lstStyle>
            <a:lvl1pPr marL="457200" lvl="0" indent="-308610" algn="l">
              <a:spcBef>
                <a:spcPts val="360"/>
              </a:spcBef>
              <a:spcAft>
                <a:spcPts val="0"/>
              </a:spcAft>
              <a:buSzPts val="1260"/>
              <a:buChar char="◈"/>
              <a:defRPr/>
            </a:lvl1pPr>
            <a:lvl2pPr marL="914400" lvl="1" indent="-308610" algn="l">
              <a:spcBef>
                <a:spcPts val="600"/>
              </a:spcBef>
              <a:spcAft>
                <a:spcPts val="0"/>
              </a:spcAft>
              <a:buSzPts val="1260"/>
              <a:buChar char="🞚"/>
              <a:defRPr/>
            </a:lvl2pPr>
            <a:lvl3pPr marL="1371600" lvl="2" indent="-308610" algn="l">
              <a:spcBef>
                <a:spcPts val="600"/>
              </a:spcBef>
              <a:spcAft>
                <a:spcPts val="0"/>
              </a:spcAft>
              <a:buSzPts val="1260"/>
              <a:buChar char="◈"/>
              <a:defRPr/>
            </a:lvl3pPr>
            <a:lvl4pPr marL="1828800" lvl="3" indent="-308610" algn="l">
              <a:spcBef>
                <a:spcPts val="600"/>
              </a:spcBef>
              <a:spcAft>
                <a:spcPts val="0"/>
              </a:spcAft>
              <a:buSzPts val="1260"/>
              <a:buChar char="🞚"/>
              <a:defRPr/>
            </a:lvl4pPr>
            <a:lvl5pPr marL="2286000" lvl="4" indent="-308610" algn="l">
              <a:spcBef>
                <a:spcPts val="600"/>
              </a:spcBef>
              <a:spcAft>
                <a:spcPts val="0"/>
              </a:spcAft>
              <a:buSzPts val="1260"/>
              <a:buChar char="◈"/>
              <a:defRPr/>
            </a:lvl5pPr>
            <a:lvl6pPr marL="2743200" lvl="5" indent="-308610" algn="l">
              <a:spcBef>
                <a:spcPts val="600"/>
              </a:spcBef>
              <a:spcAft>
                <a:spcPts val="0"/>
              </a:spcAft>
              <a:buSzPts val="1260"/>
              <a:buChar char="◈"/>
              <a:defRPr/>
            </a:lvl6pPr>
            <a:lvl7pPr marL="3200400" lvl="6" indent="-308610" algn="l">
              <a:spcBef>
                <a:spcPts val="600"/>
              </a:spcBef>
              <a:spcAft>
                <a:spcPts val="0"/>
              </a:spcAft>
              <a:buSzPts val="1260"/>
              <a:buChar char="◈"/>
              <a:defRPr/>
            </a:lvl7pPr>
            <a:lvl8pPr marL="3657600" lvl="7" indent="-308609" algn="l">
              <a:spcBef>
                <a:spcPts val="600"/>
              </a:spcBef>
              <a:spcAft>
                <a:spcPts val="0"/>
              </a:spcAft>
              <a:buSzPts val="1260"/>
              <a:buChar char="◈"/>
              <a:defRPr/>
            </a:lvl8pPr>
            <a:lvl9pPr marL="4114800" lvl="8" indent="-308609" algn="l">
              <a:spcBef>
                <a:spcPts val="600"/>
              </a:spcBef>
              <a:spcAft>
                <a:spcPts val="600"/>
              </a:spcAft>
              <a:buSzPts val="1260"/>
              <a:buChar char="◈"/>
              <a:defRPr/>
            </a:lvl9pPr>
          </a:lstStyle>
          <a:p>
            <a:endParaRPr/>
          </a:p>
        </p:txBody>
      </p:sp>
      <p:sp>
        <p:nvSpPr>
          <p:cNvPr id="63" name="Google Shape;63;p36"/>
          <p:cNvSpPr txBox="1">
            <a:spLocks noGrp="1"/>
          </p:cNvSpPr>
          <p:nvPr>
            <p:ph type="body" idx="2"/>
          </p:nvPr>
        </p:nvSpPr>
        <p:spPr>
          <a:xfrm>
            <a:off x="913795" y="2431518"/>
            <a:ext cx="3706889" cy="3359681"/>
          </a:xfrm>
          <a:prstGeom prst="rect">
            <a:avLst/>
          </a:prstGeom>
          <a:noFill/>
          <a:ln>
            <a:noFill/>
          </a:ln>
          <a:effectLst>
            <a:outerShdw blurRad="25400">
              <a:srgbClr val="000000">
                <a:alpha val="45882"/>
              </a:srgbClr>
            </a:outerShdw>
          </a:effectLst>
        </p:spPr>
        <p:txBody>
          <a:bodyPr spcFirstLastPara="1" wrap="square" lIns="91425" tIns="45700" rIns="91425" bIns="45700" anchor="t" anchorCtr="0">
            <a:normAutofit/>
          </a:bodyPr>
          <a:lstStyle>
            <a:lvl1pPr marL="457200" lvl="0" indent="-228600" algn="ctr">
              <a:spcBef>
                <a:spcPts val="320"/>
              </a:spcBef>
              <a:spcAft>
                <a:spcPts val="0"/>
              </a:spcAft>
              <a:buSzPts val="1120"/>
              <a:buNone/>
              <a:defRPr sz="1600"/>
            </a:lvl1pPr>
            <a:lvl2pPr marL="914400" lvl="1" indent="-228600" algn="l">
              <a:spcBef>
                <a:spcPts val="600"/>
              </a:spcBef>
              <a:spcAft>
                <a:spcPts val="0"/>
              </a:spcAft>
              <a:buSzPts val="840"/>
              <a:buNone/>
              <a:defRPr sz="1200"/>
            </a:lvl2pPr>
            <a:lvl3pPr marL="1371600" lvl="2" indent="-228600" algn="l">
              <a:spcBef>
                <a:spcPts val="600"/>
              </a:spcBef>
              <a:spcAft>
                <a:spcPts val="0"/>
              </a:spcAft>
              <a:buSzPts val="700"/>
              <a:buNone/>
              <a:defRPr sz="1000"/>
            </a:lvl3pPr>
            <a:lvl4pPr marL="1828800" lvl="3" indent="-228600" algn="l">
              <a:spcBef>
                <a:spcPts val="600"/>
              </a:spcBef>
              <a:spcAft>
                <a:spcPts val="0"/>
              </a:spcAft>
              <a:buSzPts val="630"/>
              <a:buNone/>
              <a:defRPr sz="900"/>
            </a:lvl4pPr>
            <a:lvl5pPr marL="2286000" lvl="4" indent="-228600" algn="l">
              <a:spcBef>
                <a:spcPts val="600"/>
              </a:spcBef>
              <a:spcAft>
                <a:spcPts val="0"/>
              </a:spcAft>
              <a:buSzPts val="630"/>
              <a:buNone/>
              <a:defRPr sz="900"/>
            </a:lvl5pPr>
            <a:lvl6pPr marL="2743200" lvl="5" indent="-228600" algn="l">
              <a:spcBef>
                <a:spcPts val="600"/>
              </a:spcBef>
              <a:spcAft>
                <a:spcPts val="0"/>
              </a:spcAft>
              <a:buSzPts val="630"/>
              <a:buNone/>
              <a:defRPr sz="900"/>
            </a:lvl6pPr>
            <a:lvl7pPr marL="3200400" lvl="6" indent="-228600" algn="l">
              <a:spcBef>
                <a:spcPts val="600"/>
              </a:spcBef>
              <a:spcAft>
                <a:spcPts val="0"/>
              </a:spcAft>
              <a:buSzPts val="630"/>
              <a:buNone/>
              <a:defRPr sz="900"/>
            </a:lvl7pPr>
            <a:lvl8pPr marL="3657600" lvl="7" indent="-228600" algn="l">
              <a:spcBef>
                <a:spcPts val="600"/>
              </a:spcBef>
              <a:spcAft>
                <a:spcPts val="0"/>
              </a:spcAft>
              <a:buSzPts val="630"/>
              <a:buNone/>
              <a:defRPr sz="900"/>
            </a:lvl8pPr>
            <a:lvl9pPr marL="4114800" lvl="8" indent="-228600" algn="l">
              <a:spcBef>
                <a:spcPts val="600"/>
              </a:spcBef>
              <a:spcAft>
                <a:spcPts val="600"/>
              </a:spcAft>
              <a:buSzPts val="630"/>
              <a:buNone/>
              <a:defRPr sz="900"/>
            </a:lvl9pPr>
          </a:lstStyle>
          <a:p>
            <a:endParaRPr/>
          </a:p>
        </p:txBody>
      </p:sp>
      <p:sp>
        <p:nvSpPr>
          <p:cNvPr id="64" name="Google Shape;64;p36"/>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36"/>
          <p:cNvSpPr txBox="1">
            <a:spLocks noGrp="1"/>
          </p:cNvSpPr>
          <p:nvPr>
            <p:ph type="ftr" idx="11"/>
          </p:nvPr>
        </p:nvSpPr>
        <p:spPr>
          <a:xfrm>
            <a:off x="913795"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6"/>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7"/>
        <p:cNvGrpSpPr/>
        <p:nvPr/>
      </p:nvGrpSpPr>
      <p:grpSpPr>
        <a:xfrm>
          <a:off x="0" y="0"/>
          <a:ext cx="0" cy="0"/>
          <a:chOff x="0" y="0"/>
          <a:chExt cx="0" cy="0"/>
        </a:xfrm>
      </p:grpSpPr>
      <p:pic>
        <p:nvPicPr>
          <p:cNvPr id="68" name="Google Shape;68;p37" descr="Slate-V2-HD-vertPhotoInset.png"/>
          <p:cNvPicPr preferRelativeResize="0"/>
          <p:nvPr/>
        </p:nvPicPr>
        <p:blipFill rotWithShape="1">
          <a:blip r:embed="rId2">
            <a:alphaModFix/>
          </a:blip>
          <a:srcRect/>
          <a:stretch/>
        </p:blipFill>
        <p:spPr>
          <a:xfrm>
            <a:off x="7293665" y="609600"/>
            <a:ext cx="3584166" cy="5204832"/>
          </a:xfrm>
          <a:prstGeom prst="rect">
            <a:avLst/>
          </a:prstGeom>
          <a:noFill/>
          <a:ln>
            <a:noFill/>
          </a:ln>
        </p:spPr>
      </p:pic>
      <p:sp>
        <p:nvSpPr>
          <p:cNvPr id="69" name="Google Shape;69;p37"/>
          <p:cNvSpPr txBox="1">
            <a:spLocks noGrp="1"/>
          </p:cNvSpPr>
          <p:nvPr>
            <p:ph type="title"/>
          </p:nvPr>
        </p:nvSpPr>
        <p:spPr>
          <a:xfrm>
            <a:off x="913795" y="609923"/>
            <a:ext cx="5934949" cy="1829338"/>
          </a:xfrm>
          <a:prstGeom prst="rect">
            <a:avLst/>
          </a:prstGeom>
          <a:noFill/>
          <a:ln>
            <a:noFill/>
          </a:ln>
          <a:effectLst>
            <a:outerShdw blurRad="25400">
              <a:srgbClr val="000000">
                <a:alpha val="45882"/>
              </a:srgbClr>
            </a:outerShdw>
          </a:effectLst>
        </p:spPr>
        <p:txBody>
          <a:bodyPr spcFirstLastPara="1" wrap="square" lIns="91425" tIns="45700" rIns="91425" bIns="45700" anchor="b" anchorCtr="0">
            <a:noAutofit/>
          </a:bodyPr>
          <a:lstStyle>
            <a:lvl1pPr lvl="0" algn="ctr">
              <a:spcBef>
                <a:spcPts val="0"/>
              </a:spcBef>
              <a:spcAft>
                <a:spcPts val="0"/>
              </a:spcAft>
              <a:buClr>
                <a:schemeClr val="lt2"/>
              </a:buClr>
              <a:buSzPts val="3200"/>
              <a:buFont typeface="Lustria"/>
              <a:buNone/>
              <a:defRPr sz="32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7"/>
          <p:cNvSpPr>
            <a:spLocks noGrp="1"/>
          </p:cNvSpPr>
          <p:nvPr>
            <p:ph type="pic" idx="2"/>
          </p:nvPr>
        </p:nvSpPr>
        <p:spPr>
          <a:xfrm>
            <a:off x="7442551" y="763702"/>
            <a:ext cx="3275751" cy="4912822"/>
          </a:xfrm>
          <a:prstGeom prst="rect">
            <a:avLst/>
          </a:prstGeom>
          <a:noFill/>
          <a:ln>
            <a:noFill/>
          </a:ln>
          <a:effectLst>
            <a:outerShdw blurRad="38100" dist="25400" dir="4440000">
              <a:srgbClr val="000000">
                <a:alpha val="35686"/>
              </a:srgbClr>
            </a:outerShdw>
          </a:effectLst>
        </p:spPr>
        <p:txBody>
          <a:bodyPr spcFirstLastPara="1" wrap="square" lIns="91425" tIns="45700" rIns="91425" bIns="45700" anchor="t" anchorCtr="0">
            <a:normAutofit/>
          </a:bodyPr>
          <a:lstStyle>
            <a:lvl1pPr marR="0" lvl="0" algn="ctr" rtl="0">
              <a:spcBef>
                <a:spcPts val="320"/>
              </a:spcBef>
              <a:spcAft>
                <a:spcPts val="0"/>
              </a:spcAft>
              <a:buClr>
                <a:schemeClr val="lt2"/>
              </a:buClr>
              <a:buSzPts val="1120"/>
              <a:buFont typeface="Noto Sans Symbols"/>
              <a:buNone/>
              <a:defRPr sz="1600" b="0" i="0" u="none" strike="noStrike" cap="none">
                <a:solidFill>
                  <a:schemeClr val="lt2"/>
                </a:solidFill>
                <a:latin typeface="Lustria"/>
                <a:ea typeface="Lustria"/>
                <a:cs typeface="Lustria"/>
                <a:sym typeface="Lustria"/>
              </a:defRPr>
            </a:lvl1pPr>
            <a:lvl2pPr marR="0" lvl="1" algn="l" rtl="0">
              <a:spcBef>
                <a:spcPts val="600"/>
              </a:spcBef>
              <a:spcAft>
                <a:spcPts val="0"/>
              </a:spcAft>
              <a:buClr>
                <a:schemeClr val="lt2"/>
              </a:buClr>
              <a:buSzPts val="1120"/>
              <a:buFont typeface="Noto Sans Symbols"/>
              <a:buNone/>
              <a:defRPr sz="1600" b="0" i="0" u="none" strike="noStrike" cap="none">
                <a:solidFill>
                  <a:schemeClr val="lt2"/>
                </a:solidFill>
                <a:latin typeface="Lustria"/>
                <a:ea typeface="Lustria"/>
                <a:cs typeface="Lustria"/>
                <a:sym typeface="Lustria"/>
              </a:defRPr>
            </a:lvl2pPr>
            <a:lvl3pPr marR="0" lvl="2" algn="l" rtl="0">
              <a:spcBef>
                <a:spcPts val="600"/>
              </a:spcBef>
              <a:spcAft>
                <a:spcPts val="0"/>
              </a:spcAft>
              <a:buClr>
                <a:schemeClr val="lt2"/>
              </a:buClr>
              <a:buSzPts val="1120"/>
              <a:buFont typeface="Noto Sans Symbols"/>
              <a:buNone/>
              <a:defRPr sz="1600" b="0" i="0" u="none" strike="noStrike" cap="none">
                <a:solidFill>
                  <a:schemeClr val="lt2"/>
                </a:solidFill>
                <a:latin typeface="Lustria"/>
                <a:ea typeface="Lustria"/>
                <a:cs typeface="Lustria"/>
                <a:sym typeface="Lustria"/>
              </a:defRPr>
            </a:lvl3pPr>
            <a:lvl4pPr marR="0" lvl="3" algn="l" rtl="0">
              <a:spcBef>
                <a:spcPts val="600"/>
              </a:spcBef>
              <a:spcAft>
                <a:spcPts val="0"/>
              </a:spcAft>
              <a:buClr>
                <a:schemeClr val="lt2"/>
              </a:buClr>
              <a:buSzPts val="1120"/>
              <a:buFont typeface="Noto Sans Symbols"/>
              <a:buNone/>
              <a:defRPr sz="1600" b="0" i="0" u="none" strike="noStrike" cap="none">
                <a:solidFill>
                  <a:schemeClr val="lt2"/>
                </a:solidFill>
                <a:latin typeface="Lustria"/>
                <a:ea typeface="Lustria"/>
                <a:cs typeface="Lustria"/>
                <a:sym typeface="Lustria"/>
              </a:defRPr>
            </a:lvl4pPr>
            <a:lvl5pPr marR="0" lvl="4" algn="l" rtl="0">
              <a:spcBef>
                <a:spcPts val="600"/>
              </a:spcBef>
              <a:spcAft>
                <a:spcPts val="0"/>
              </a:spcAft>
              <a:buClr>
                <a:schemeClr val="lt2"/>
              </a:buClr>
              <a:buSzPts val="1120"/>
              <a:buFont typeface="Noto Sans Symbols"/>
              <a:buNone/>
              <a:defRPr sz="1600" b="0" i="0" u="none" strike="noStrike" cap="none">
                <a:solidFill>
                  <a:schemeClr val="lt2"/>
                </a:solidFill>
                <a:latin typeface="Lustria"/>
                <a:ea typeface="Lustria"/>
                <a:cs typeface="Lustria"/>
                <a:sym typeface="Lustria"/>
              </a:defRPr>
            </a:lvl5pPr>
            <a:lvl6pPr marR="0" lvl="5" algn="l" rtl="0">
              <a:spcBef>
                <a:spcPts val="600"/>
              </a:spcBef>
              <a:spcAft>
                <a:spcPts val="0"/>
              </a:spcAft>
              <a:buClr>
                <a:schemeClr val="lt2"/>
              </a:buClr>
              <a:buSzPts val="1120"/>
              <a:buFont typeface="Noto Sans Symbols"/>
              <a:buNone/>
              <a:defRPr sz="1600" b="0" i="0" u="none" strike="noStrike" cap="none">
                <a:solidFill>
                  <a:schemeClr val="lt2"/>
                </a:solidFill>
                <a:latin typeface="Lustria"/>
                <a:ea typeface="Lustria"/>
                <a:cs typeface="Lustria"/>
                <a:sym typeface="Lustria"/>
              </a:defRPr>
            </a:lvl6pPr>
            <a:lvl7pPr marR="0" lvl="6" algn="l" rtl="0">
              <a:spcBef>
                <a:spcPts val="600"/>
              </a:spcBef>
              <a:spcAft>
                <a:spcPts val="0"/>
              </a:spcAft>
              <a:buClr>
                <a:schemeClr val="lt2"/>
              </a:buClr>
              <a:buSzPts val="1120"/>
              <a:buFont typeface="Noto Sans Symbols"/>
              <a:buNone/>
              <a:defRPr sz="1600" b="0" i="0" u="none" strike="noStrike" cap="none">
                <a:solidFill>
                  <a:schemeClr val="lt2"/>
                </a:solidFill>
                <a:latin typeface="Lustria"/>
                <a:ea typeface="Lustria"/>
                <a:cs typeface="Lustria"/>
                <a:sym typeface="Lustria"/>
              </a:defRPr>
            </a:lvl7pPr>
            <a:lvl8pPr marR="0" lvl="7" algn="l" rtl="0">
              <a:spcBef>
                <a:spcPts val="600"/>
              </a:spcBef>
              <a:spcAft>
                <a:spcPts val="0"/>
              </a:spcAft>
              <a:buClr>
                <a:schemeClr val="lt2"/>
              </a:buClr>
              <a:buSzPts val="1120"/>
              <a:buFont typeface="Noto Sans Symbols"/>
              <a:buNone/>
              <a:defRPr sz="1600" b="0" i="0" u="none" strike="noStrike" cap="none">
                <a:solidFill>
                  <a:schemeClr val="lt2"/>
                </a:solidFill>
                <a:latin typeface="Lustria"/>
                <a:ea typeface="Lustria"/>
                <a:cs typeface="Lustria"/>
                <a:sym typeface="Lustria"/>
              </a:defRPr>
            </a:lvl8pPr>
            <a:lvl9pPr marR="0" lvl="8" algn="l" rtl="0">
              <a:spcBef>
                <a:spcPts val="600"/>
              </a:spcBef>
              <a:spcAft>
                <a:spcPts val="600"/>
              </a:spcAft>
              <a:buClr>
                <a:schemeClr val="lt2"/>
              </a:buClr>
              <a:buSzPts val="1120"/>
              <a:buFont typeface="Noto Sans Symbols"/>
              <a:buNone/>
              <a:defRPr sz="1600" b="0" i="0" u="none" strike="noStrike" cap="none">
                <a:solidFill>
                  <a:schemeClr val="lt2"/>
                </a:solidFill>
                <a:latin typeface="Lustria"/>
                <a:ea typeface="Lustria"/>
                <a:cs typeface="Lustria"/>
                <a:sym typeface="Lustria"/>
              </a:defRPr>
            </a:lvl9pPr>
          </a:lstStyle>
          <a:p>
            <a:endParaRPr/>
          </a:p>
        </p:txBody>
      </p:sp>
      <p:sp>
        <p:nvSpPr>
          <p:cNvPr id="71" name="Google Shape;71;p37"/>
          <p:cNvSpPr txBox="1">
            <a:spLocks noGrp="1"/>
          </p:cNvSpPr>
          <p:nvPr>
            <p:ph type="body" idx="1"/>
          </p:nvPr>
        </p:nvSpPr>
        <p:spPr>
          <a:xfrm>
            <a:off x="913795" y="2439261"/>
            <a:ext cx="5934949" cy="3376134"/>
          </a:xfrm>
          <a:prstGeom prst="rect">
            <a:avLst/>
          </a:prstGeom>
          <a:noFill/>
          <a:ln>
            <a:noFill/>
          </a:ln>
          <a:effectLst>
            <a:outerShdw blurRad="25400">
              <a:srgbClr val="000000">
                <a:alpha val="45882"/>
              </a:srgbClr>
            </a:outerShdw>
          </a:effectLst>
        </p:spPr>
        <p:txBody>
          <a:bodyPr spcFirstLastPara="1" wrap="square" lIns="91425" tIns="45700" rIns="91425" bIns="45700" anchor="t" anchorCtr="0">
            <a:normAutofit/>
          </a:bodyPr>
          <a:lstStyle>
            <a:lvl1pPr marL="457200" lvl="0" indent="-228600" algn="ctr">
              <a:spcBef>
                <a:spcPts val="320"/>
              </a:spcBef>
              <a:spcAft>
                <a:spcPts val="0"/>
              </a:spcAft>
              <a:buSzPts val="1120"/>
              <a:buNone/>
              <a:defRPr sz="1600"/>
            </a:lvl1pPr>
            <a:lvl2pPr marL="914400" lvl="1" indent="-228600" algn="l">
              <a:spcBef>
                <a:spcPts val="600"/>
              </a:spcBef>
              <a:spcAft>
                <a:spcPts val="0"/>
              </a:spcAft>
              <a:buSzPts val="840"/>
              <a:buNone/>
              <a:defRPr sz="1200"/>
            </a:lvl2pPr>
            <a:lvl3pPr marL="1371600" lvl="2" indent="-228600" algn="l">
              <a:spcBef>
                <a:spcPts val="600"/>
              </a:spcBef>
              <a:spcAft>
                <a:spcPts val="0"/>
              </a:spcAft>
              <a:buSzPts val="700"/>
              <a:buNone/>
              <a:defRPr sz="1000"/>
            </a:lvl3pPr>
            <a:lvl4pPr marL="1828800" lvl="3" indent="-228600" algn="l">
              <a:spcBef>
                <a:spcPts val="600"/>
              </a:spcBef>
              <a:spcAft>
                <a:spcPts val="0"/>
              </a:spcAft>
              <a:buSzPts val="630"/>
              <a:buNone/>
              <a:defRPr sz="900"/>
            </a:lvl4pPr>
            <a:lvl5pPr marL="2286000" lvl="4" indent="-228600" algn="l">
              <a:spcBef>
                <a:spcPts val="600"/>
              </a:spcBef>
              <a:spcAft>
                <a:spcPts val="0"/>
              </a:spcAft>
              <a:buSzPts val="630"/>
              <a:buNone/>
              <a:defRPr sz="900"/>
            </a:lvl5pPr>
            <a:lvl6pPr marL="2743200" lvl="5" indent="-228600" algn="l">
              <a:spcBef>
                <a:spcPts val="600"/>
              </a:spcBef>
              <a:spcAft>
                <a:spcPts val="0"/>
              </a:spcAft>
              <a:buSzPts val="630"/>
              <a:buNone/>
              <a:defRPr sz="900"/>
            </a:lvl6pPr>
            <a:lvl7pPr marL="3200400" lvl="6" indent="-228600" algn="l">
              <a:spcBef>
                <a:spcPts val="600"/>
              </a:spcBef>
              <a:spcAft>
                <a:spcPts val="0"/>
              </a:spcAft>
              <a:buSzPts val="630"/>
              <a:buNone/>
              <a:defRPr sz="900"/>
            </a:lvl7pPr>
            <a:lvl8pPr marL="3657600" lvl="7" indent="-228600" algn="l">
              <a:spcBef>
                <a:spcPts val="600"/>
              </a:spcBef>
              <a:spcAft>
                <a:spcPts val="0"/>
              </a:spcAft>
              <a:buSzPts val="630"/>
              <a:buNone/>
              <a:defRPr sz="900"/>
            </a:lvl8pPr>
            <a:lvl9pPr marL="4114800" lvl="8" indent="-228600" algn="l">
              <a:spcBef>
                <a:spcPts val="600"/>
              </a:spcBef>
              <a:spcAft>
                <a:spcPts val="600"/>
              </a:spcAft>
              <a:buSzPts val="630"/>
              <a:buNone/>
              <a:defRPr sz="900"/>
            </a:lvl9pPr>
          </a:lstStyle>
          <a:p>
            <a:endParaRPr/>
          </a:p>
        </p:txBody>
      </p:sp>
      <p:sp>
        <p:nvSpPr>
          <p:cNvPr id="72" name="Google Shape;72;p37"/>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7"/>
          <p:cNvSpPr txBox="1">
            <a:spLocks noGrp="1"/>
          </p:cNvSpPr>
          <p:nvPr>
            <p:ph type="ftr" idx="11"/>
          </p:nvPr>
        </p:nvSpPr>
        <p:spPr>
          <a:xfrm>
            <a:off x="913795"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37"/>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913795" y="609600"/>
            <a:ext cx="10353762" cy="970450"/>
          </a:xfrm>
          <a:prstGeom prst="rect">
            <a:avLst/>
          </a:prstGeom>
          <a:noFill/>
          <a:ln>
            <a:noFill/>
          </a:ln>
          <a:effectLst>
            <a:outerShdw blurRad="25400">
              <a:srgbClr val="000000">
                <a:alpha val="45882"/>
              </a:srgbClr>
            </a:outerShdw>
          </a:effectLst>
        </p:spPr>
        <p:txBody>
          <a:bodyPr spcFirstLastPara="1" wrap="square" lIns="91425" tIns="45700" rIns="91425" bIns="45700" anchor="ctr" anchorCtr="0">
            <a:normAutofit/>
          </a:bodyPr>
          <a:lstStyle>
            <a:lvl1pPr marR="0" lvl="0" algn="ctr" rtl="0">
              <a:spcBef>
                <a:spcPts val="0"/>
              </a:spcBef>
              <a:spcAft>
                <a:spcPts val="0"/>
              </a:spcAft>
              <a:buClr>
                <a:schemeClr val="lt2"/>
              </a:buClr>
              <a:buSzPts val="4000"/>
              <a:buFont typeface="Lustria"/>
              <a:buNone/>
              <a:defRPr sz="4000" b="0" i="0" u="none" strike="noStrike" cap="none">
                <a:solidFill>
                  <a:schemeClr val="lt2"/>
                </a:solidFill>
                <a:latin typeface="Lustria"/>
                <a:ea typeface="Lustria"/>
                <a:cs typeface="Lustria"/>
                <a:sym typeface="Lustria"/>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11" name="Google Shape;11;p28"/>
          <p:cNvSpPr txBox="1">
            <a:spLocks noGrp="1"/>
          </p:cNvSpPr>
          <p:nvPr>
            <p:ph type="body" idx="1"/>
          </p:nvPr>
        </p:nvSpPr>
        <p:spPr>
          <a:xfrm>
            <a:off x="913795" y="1732449"/>
            <a:ext cx="10353762" cy="4058751"/>
          </a:xfrm>
          <a:prstGeom prst="rect">
            <a:avLst/>
          </a:prstGeom>
          <a:noFill/>
          <a:ln>
            <a:noFill/>
          </a:ln>
          <a:effectLst>
            <a:outerShdw blurRad="25400">
              <a:srgbClr val="000000">
                <a:alpha val="45882"/>
              </a:srgbClr>
            </a:outerShdw>
          </a:effectLst>
        </p:spPr>
        <p:txBody>
          <a:bodyPr spcFirstLastPara="1" wrap="square" lIns="91425" tIns="45700" rIns="91425" bIns="45700" anchor="t" anchorCtr="0">
            <a:normAutofit/>
          </a:bodyPr>
          <a:lstStyle>
            <a:lvl1pPr marL="457200" marR="0" lvl="0" indent="-317500" algn="l" rtl="0">
              <a:spcBef>
                <a:spcPts val="400"/>
              </a:spcBef>
              <a:spcAft>
                <a:spcPts val="0"/>
              </a:spcAft>
              <a:buClr>
                <a:schemeClr val="lt2"/>
              </a:buClr>
              <a:buSzPts val="1400"/>
              <a:buFont typeface="Noto Sans Symbols"/>
              <a:buChar char="◈"/>
              <a:defRPr sz="2000" b="0" i="0" u="none" strike="noStrike" cap="none">
                <a:solidFill>
                  <a:schemeClr val="lt2"/>
                </a:solidFill>
                <a:latin typeface="Lustria"/>
                <a:ea typeface="Lustria"/>
                <a:cs typeface="Lustria"/>
                <a:sym typeface="Lustria"/>
              </a:defRPr>
            </a:lvl1pPr>
            <a:lvl2pPr marL="914400" marR="0" lvl="1" indent="-308610" algn="l" rtl="0">
              <a:spcBef>
                <a:spcPts val="600"/>
              </a:spcBef>
              <a:spcAft>
                <a:spcPts val="0"/>
              </a:spcAft>
              <a:buClr>
                <a:schemeClr val="lt2"/>
              </a:buClr>
              <a:buSzPts val="1260"/>
              <a:buFont typeface="Noto Sans Symbols"/>
              <a:buChar char="🞚"/>
              <a:defRPr sz="1800" b="0" i="0" u="none" strike="noStrike" cap="none">
                <a:solidFill>
                  <a:schemeClr val="lt2"/>
                </a:solidFill>
                <a:latin typeface="Lustria"/>
                <a:ea typeface="Lustria"/>
                <a:cs typeface="Lustria"/>
                <a:sym typeface="Lustria"/>
              </a:defRPr>
            </a:lvl2pPr>
            <a:lvl3pPr marL="1371600" marR="0" lvl="2" indent="-299719" algn="l" rtl="0">
              <a:spcBef>
                <a:spcPts val="600"/>
              </a:spcBef>
              <a:spcAft>
                <a:spcPts val="0"/>
              </a:spcAft>
              <a:buClr>
                <a:schemeClr val="lt2"/>
              </a:buClr>
              <a:buSzPts val="1120"/>
              <a:buFont typeface="Noto Sans Symbols"/>
              <a:buChar char="◈"/>
              <a:defRPr sz="1600" b="0" i="0" u="none" strike="noStrike" cap="none">
                <a:solidFill>
                  <a:schemeClr val="lt2"/>
                </a:solidFill>
                <a:latin typeface="Lustria"/>
                <a:ea typeface="Lustria"/>
                <a:cs typeface="Lustria"/>
                <a:sym typeface="Lustria"/>
              </a:defRPr>
            </a:lvl3pPr>
            <a:lvl4pPr marL="1828800" marR="0" lvl="3" indent="-290830" algn="l" rtl="0">
              <a:spcBef>
                <a:spcPts val="600"/>
              </a:spcBef>
              <a:spcAft>
                <a:spcPts val="0"/>
              </a:spcAft>
              <a:buClr>
                <a:schemeClr val="lt2"/>
              </a:buClr>
              <a:buSzPts val="980"/>
              <a:buFont typeface="Noto Sans Symbols"/>
              <a:buChar char="🞚"/>
              <a:defRPr sz="1400" b="0" i="0" u="none" strike="noStrike" cap="none">
                <a:solidFill>
                  <a:schemeClr val="lt2"/>
                </a:solidFill>
                <a:latin typeface="Lustria"/>
                <a:ea typeface="Lustria"/>
                <a:cs typeface="Lustria"/>
                <a:sym typeface="Lustria"/>
              </a:defRPr>
            </a:lvl4pPr>
            <a:lvl5pPr marL="2286000" marR="0" lvl="4" indent="-290829" algn="l" rtl="0">
              <a:spcBef>
                <a:spcPts val="600"/>
              </a:spcBef>
              <a:spcAft>
                <a:spcPts val="0"/>
              </a:spcAft>
              <a:buClr>
                <a:schemeClr val="lt2"/>
              </a:buClr>
              <a:buSzPts val="980"/>
              <a:buFont typeface="Noto Sans Symbols"/>
              <a:buChar char="◈"/>
              <a:defRPr sz="1400" b="0" i="0" u="none" strike="noStrike" cap="none">
                <a:solidFill>
                  <a:schemeClr val="lt2"/>
                </a:solidFill>
                <a:latin typeface="Lustria"/>
                <a:ea typeface="Lustria"/>
                <a:cs typeface="Lustria"/>
                <a:sym typeface="Lustria"/>
              </a:defRPr>
            </a:lvl5pPr>
            <a:lvl6pPr marL="2743200" marR="0" lvl="5" indent="-290829" algn="l" rtl="0">
              <a:spcBef>
                <a:spcPts val="600"/>
              </a:spcBef>
              <a:spcAft>
                <a:spcPts val="0"/>
              </a:spcAft>
              <a:buClr>
                <a:schemeClr val="lt2"/>
              </a:buClr>
              <a:buSzPts val="980"/>
              <a:buFont typeface="Noto Sans Symbols"/>
              <a:buChar char="◈"/>
              <a:defRPr sz="1400" b="0" i="0" u="none" strike="noStrike" cap="none">
                <a:solidFill>
                  <a:schemeClr val="lt2"/>
                </a:solidFill>
                <a:latin typeface="Lustria"/>
                <a:ea typeface="Lustria"/>
                <a:cs typeface="Lustria"/>
                <a:sym typeface="Lustria"/>
              </a:defRPr>
            </a:lvl6pPr>
            <a:lvl7pPr marL="3200400" marR="0" lvl="6" indent="-290829" algn="l" rtl="0">
              <a:spcBef>
                <a:spcPts val="600"/>
              </a:spcBef>
              <a:spcAft>
                <a:spcPts val="0"/>
              </a:spcAft>
              <a:buClr>
                <a:schemeClr val="lt2"/>
              </a:buClr>
              <a:buSzPts val="980"/>
              <a:buFont typeface="Noto Sans Symbols"/>
              <a:buChar char="◈"/>
              <a:defRPr sz="1400" b="0" i="0" u="none" strike="noStrike" cap="none">
                <a:solidFill>
                  <a:schemeClr val="lt2"/>
                </a:solidFill>
                <a:latin typeface="Lustria"/>
                <a:ea typeface="Lustria"/>
                <a:cs typeface="Lustria"/>
                <a:sym typeface="Lustria"/>
              </a:defRPr>
            </a:lvl7pPr>
            <a:lvl8pPr marL="3657600" marR="0" lvl="7" indent="-290829" algn="l" rtl="0">
              <a:spcBef>
                <a:spcPts val="600"/>
              </a:spcBef>
              <a:spcAft>
                <a:spcPts val="0"/>
              </a:spcAft>
              <a:buClr>
                <a:schemeClr val="lt2"/>
              </a:buClr>
              <a:buSzPts val="980"/>
              <a:buFont typeface="Noto Sans Symbols"/>
              <a:buChar char="◈"/>
              <a:defRPr sz="1400" b="0" i="0" u="none" strike="noStrike" cap="none">
                <a:solidFill>
                  <a:schemeClr val="lt2"/>
                </a:solidFill>
                <a:latin typeface="Lustria"/>
                <a:ea typeface="Lustria"/>
                <a:cs typeface="Lustria"/>
                <a:sym typeface="Lustria"/>
              </a:defRPr>
            </a:lvl8pPr>
            <a:lvl9pPr marL="4114800" marR="0" lvl="8" indent="-290829" algn="l" rtl="0">
              <a:spcBef>
                <a:spcPts val="600"/>
              </a:spcBef>
              <a:spcAft>
                <a:spcPts val="600"/>
              </a:spcAft>
              <a:buClr>
                <a:schemeClr val="lt2"/>
              </a:buClr>
              <a:buSzPts val="980"/>
              <a:buFont typeface="Noto Sans Symbols"/>
              <a:buChar char="◈"/>
              <a:defRPr sz="1400" b="0" i="0" u="none" strike="noStrike" cap="none">
                <a:solidFill>
                  <a:schemeClr val="lt2"/>
                </a:solidFill>
                <a:latin typeface="Lustria"/>
                <a:ea typeface="Lustria"/>
                <a:cs typeface="Lustria"/>
                <a:sym typeface="Lustria"/>
              </a:defRPr>
            </a:lvl9pPr>
          </a:lstStyle>
          <a:p>
            <a:endParaRPr/>
          </a:p>
        </p:txBody>
      </p:sp>
      <p:sp>
        <p:nvSpPr>
          <p:cNvPr id="12" name="Google Shape;12;p28"/>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b="0" i="0" u="none" strike="noStrike" cap="none">
                <a:solidFill>
                  <a:srgbClr val="F2F2F2"/>
                </a:solidFill>
                <a:latin typeface="Lustria"/>
                <a:ea typeface="Lustria"/>
                <a:cs typeface="Lustria"/>
                <a:sym typeface="Lustria"/>
              </a:defRPr>
            </a:lvl1pPr>
            <a:lvl2pPr marR="0" lvl="1" algn="l" rtl="0">
              <a:spcBef>
                <a:spcPts val="0"/>
              </a:spcBef>
              <a:spcAft>
                <a:spcPts val="0"/>
              </a:spcAft>
              <a:buSzPts val="1400"/>
              <a:buNone/>
              <a:defRPr sz="1800" b="0" i="0" u="none" strike="noStrike" cap="none">
                <a:solidFill>
                  <a:schemeClr val="lt1"/>
                </a:solidFill>
                <a:latin typeface="Lustria"/>
                <a:ea typeface="Lustria"/>
                <a:cs typeface="Lustria"/>
                <a:sym typeface="Lustria"/>
              </a:defRPr>
            </a:lvl2pPr>
            <a:lvl3pPr marR="0" lvl="2" algn="l" rtl="0">
              <a:spcBef>
                <a:spcPts val="0"/>
              </a:spcBef>
              <a:spcAft>
                <a:spcPts val="0"/>
              </a:spcAft>
              <a:buSzPts val="1400"/>
              <a:buNone/>
              <a:defRPr sz="1800" b="0" i="0" u="none" strike="noStrike" cap="none">
                <a:solidFill>
                  <a:schemeClr val="lt1"/>
                </a:solidFill>
                <a:latin typeface="Lustria"/>
                <a:ea typeface="Lustria"/>
                <a:cs typeface="Lustria"/>
                <a:sym typeface="Lustria"/>
              </a:defRPr>
            </a:lvl3pPr>
            <a:lvl4pPr marR="0" lvl="3" algn="l" rtl="0">
              <a:spcBef>
                <a:spcPts val="0"/>
              </a:spcBef>
              <a:spcAft>
                <a:spcPts val="0"/>
              </a:spcAft>
              <a:buSzPts val="1400"/>
              <a:buNone/>
              <a:defRPr sz="1800" b="0" i="0" u="none" strike="noStrike" cap="none">
                <a:solidFill>
                  <a:schemeClr val="lt1"/>
                </a:solidFill>
                <a:latin typeface="Lustria"/>
                <a:ea typeface="Lustria"/>
                <a:cs typeface="Lustria"/>
                <a:sym typeface="Lustria"/>
              </a:defRPr>
            </a:lvl4pPr>
            <a:lvl5pPr marR="0" lvl="4" algn="l" rtl="0">
              <a:spcBef>
                <a:spcPts val="0"/>
              </a:spcBef>
              <a:spcAft>
                <a:spcPts val="0"/>
              </a:spcAft>
              <a:buSzPts val="1400"/>
              <a:buNone/>
              <a:defRPr sz="1800" b="0" i="0" u="none" strike="noStrike" cap="none">
                <a:solidFill>
                  <a:schemeClr val="lt1"/>
                </a:solidFill>
                <a:latin typeface="Lustria"/>
                <a:ea typeface="Lustria"/>
                <a:cs typeface="Lustria"/>
                <a:sym typeface="Lustria"/>
              </a:defRPr>
            </a:lvl5pPr>
            <a:lvl6pPr marR="0" lvl="5" algn="l" rtl="0">
              <a:spcBef>
                <a:spcPts val="0"/>
              </a:spcBef>
              <a:spcAft>
                <a:spcPts val="0"/>
              </a:spcAft>
              <a:buSzPts val="1400"/>
              <a:buNone/>
              <a:defRPr sz="1800" b="0" i="0" u="none" strike="noStrike" cap="none">
                <a:solidFill>
                  <a:schemeClr val="lt1"/>
                </a:solidFill>
                <a:latin typeface="Lustria"/>
                <a:ea typeface="Lustria"/>
                <a:cs typeface="Lustria"/>
                <a:sym typeface="Lustria"/>
              </a:defRPr>
            </a:lvl6pPr>
            <a:lvl7pPr marR="0" lvl="6" algn="l" rtl="0">
              <a:spcBef>
                <a:spcPts val="0"/>
              </a:spcBef>
              <a:spcAft>
                <a:spcPts val="0"/>
              </a:spcAft>
              <a:buSzPts val="1400"/>
              <a:buNone/>
              <a:defRPr sz="1800" b="0" i="0" u="none" strike="noStrike" cap="none">
                <a:solidFill>
                  <a:schemeClr val="lt1"/>
                </a:solidFill>
                <a:latin typeface="Lustria"/>
                <a:ea typeface="Lustria"/>
                <a:cs typeface="Lustria"/>
                <a:sym typeface="Lustria"/>
              </a:defRPr>
            </a:lvl7pPr>
            <a:lvl8pPr marR="0" lvl="7" algn="l" rtl="0">
              <a:spcBef>
                <a:spcPts val="0"/>
              </a:spcBef>
              <a:spcAft>
                <a:spcPts val="0"/>
              </a:spcAft>
              <a:buSzPts val="1400"/>
              <a:buNone/>
              <a:defRPr sz="1800" b="0" i="0" u="none" strike="noStrike" cap="none">
                <a:solidFill>
                  <a:schemeClr val="lt1"/>
                </a:solidFill>
                <a:latin typeface="Lustria"/>
                <a:ea typeface="Lustria"/>
                <a:cs typeface="Lustria"/>
                <a:sym typeface="Lustria"/>
              </a:defRPr>
            </a:lvl8pPr>
            <a:lvl9pPr marR="0" lvl="8" algn="l" rtl="0">
              <a:spcBef>
                <a:spcPts val="0"/>
              </a:spcBef>
              <a:spcAft>
                <a:spcPts val="0"/>
              </a:spcAft>
              <a:buSzPts val="1400"/>
              <a:buNone/>
              <a:defRPr sz="1800" b="0" i="0" u="none" strike="noStrike" cap="none">
                <a:solidFill>
                  <a:schemeClr val="lt1"/>
                </a:solidFill>
                <a:latin typeface="Lustria"/>
                <a:ea typeface="Lustria"/>
                <a:cs typeface="Lustria"/>
                <a:sym typeface="Lustria"/>
              </a:defRPr>
            </a:lvl9pPr>
          </a:lstStyle>
          <a:p>
            <a:endParaRPr/>
          </a:p>
        </p:txBody>
      </p:sp>
      <p:sp>
        <p:nvSpPr>
          <p:cNvPr id="13" name="Google Shape;13;p28"/>
          <p:cNvSpPr txBox="1">
            <a:spLocks noGrp="1"/>
          </p:cNvSpPr>
          <p:nvPr>
            <p:ph type="ftr" idx="11"/>
          </p:nvPr>
        </p:nvSpPr>
        <p:spPr>
          <a:xfrm>
            <a:off x="913795" y="5883275"/>
            <a:ext cx="6672865"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u="none" strike="noStrike" cap="none">
                <a:solidFill>
                  <a:srgbClr val="F2F2F2"/>
                </a:solidFill>
                <a:latin typeface="Lustria"/>
                <a:ea typeface="Lustria"/>
                <a:cs typeface="Lustria"/>
                <a:sym typeface="Lustria"/>
              </a:defRPr>
            </a:lvl1pPr>
            <a:lvl2pPr marR="0" lvl="1" algn="l" rtl="0">
              <a:spcBef>
                <a:spcPts val="0"/>
              </a:spcBef>
              <a:spcAft>
                <a:spcPts val="0"/>
              </a:spcAft>
              <a:buSzPts val="1400"/>
              <a:buNone/>
              <a:defRPr sz="1800" b="0" i="0" u="none" strike="noStrike" cap="none">
                <a:solidFill>
                  <a:schemeClr val="lt1"/>
                </a:solidFill>
                <a:latin typeface="Lustria"/>
                <a:ea typeface="Lustria"/>
                <a:cs typeface="Lustria"/>
                <a:sym typeface="Lustria"/>
              </a:defRPr>
            </a:lvl2pPr>
            <a:lvl3pPr marR="0" lvl="2" algn="l" rtl="0">
              <a:spcBef>
                <a:spcPts val="0"/>
              </a:spcBef>
              <a:spcAft>
                <a:spcPts val="0"/>
              </a:spcAft>
              <a:buSzPts val="1400"/>
              <a:buNone/>
              <a:defRPr sz="1800" b="0" i="0" u="none" strike="noStrike" cap="none">
                <a:solidFill>
                  <a:schemeClr val="lt1"/>
                </a:solidFill>
                <a:latin typeface="Lustria"/>
                <a:ea typeface="Lustria"/>
                <a:cs typeface="Lustria"/>
                <a:sym typeface="Lustria"/>
              </a:defRPr>
            </a:lvl3pPr>
            <a:lvl4pPr marR="0" lvl="3" algn="l" rtl="0">
              <a:spcBef>
                <a:spcPts val="0"/>
              </a:spcBef>
              <a:spcAft>
                <a:spcPts val="0"/>
              </a:spcAft>
              <a:buSzPts val="1400"/>
              <a:buNone/>
              <a:defRPr sz="1800" b="0" i="0" u="none" strike="noStrike" cap="none">
                <a:solidFill>
                  <a:schemeClr val="lt1"/>
                </a:solidFill>
                <a:latin typeface="Lustria"/>
                <a:ea typeface="Lustria"/>
                <a:cs typeface="Lustria"/>
                <a:sym typeface="Lustria"/>
              </a:defRPr>
            </a:lvl4pPr>
            <a:lvl5pPr marR="0" lvl="4" algn="l" rtl="0">
              <a:spcBef>
                <a:spcPts val="0"/>
              </a:spcBef>
              <a:spcAft>
                <a:spcPts val="0"/>
              </a:spcAft>
              <a:buSzPts val="1400"/>
              <a:buNone/>
              <a:defRPr sz="1800" b="0" i="0" u="none" strike="noStrike" cap="none">
                <a:solidFill>
                  <a:schemeClr val="lt1"/>
                </a:solidFill>
                <a:latin typeface="Lustria"/>
                <a:ea typeface="Lustria"/>
                <a:cs typeface="Lustria"/>
                <a:sym typeface="Lustria"/>
              </a:defRPr>
            </a:lvl5pPr>
            <a:lvl6pPr marR="0" lvl="5" algn="l" rtl="0">
              <a:spcBef>
                <a:spcPts val="0"/>
              </a:spcBef>
              <a:spcAft>
                <a:spcPts val="0"/>
              </a:spcAft>
              <a:buSzPts val="1400"/>
              <a:buNone/>
              <a:defRPr sz="1800" b="0" i="0" u="none" strike="noStrike" cap="none">
                <a:solidFill>
                  <a:schemeClr val="lt1"/>
                </a:solidFill>
                <a:latin typeface="Lustria"/>
                <a:ea typeface="Lustria"/>
                <a:cs typeface="Lustria"/>
                <a:sym typeface="Lustria"/>
              </a:defRPr>
            </a:lvl6pPr>
            <a:lvl7pPr marR="0" lvl="6" algn="l" rtl="0">
              <a:spcBef>
                <a:spcPts val="0"/>
              </a:spcBef>
              <a:spcAft>
                <a:spcPts val="0"/>
              </a:spcAft>
              <a:buSzPts val="1400"/>
              <a:buNone/>
              <a:defRPr sz="1800" b="0" i="0" u="none" strike="noStrike" cap="none">
                <a:solidFill>
                  <a:schemeClr val="lt1"/>
                </a:solidFill>
                <a:latin typeface="Lustria"/>
                <a:ea typeface="Lustria"/>
                <a:cs typeface="Lustria"/>
                <a:sym typeface="Lustria"/>
              </a:defRPr>
            </a:lvl7pPr>
            <a:lvl8pPr marR="0" lvl="7" algn="l" rtl="0">
              <a:spcBef>
                <a:spcPts val="0"/>
              </a:spcBef>
              <a:spcAft>
                <a:spcPts val="0"/>
              </a:spcAft>
              <a:buSzPts val="1400"/>
              <a:buNone/>
              <a:defRPr sz="1800" b="0" i="0" u="none" strike="noStrike" cap="none">
                <a:solidFill>
                  <a:schemeClr val="lt1"/>
                </a:solidFill>
                <a:latin typeface="Lustria"/>
                <a:ea typeface="Lustria"/>
                <a:cs typeface="Lustria"/>
                <a:sym typeface="Lustria"/>
              </a:defRPr>
            </a:lvl8pPr>
            <a:lvl9pPr marR="0" lvl="8" algn="l" rtl="0">
              <a:spcBef>
                <a:spcPts val="0"/>
              </a:spcBef>
              <a:spcAft>
                <a:spcPts val="0"/>
              </a:spcAft>
              <a:buSzPts val="1400"/>
              <a:buNone/>
              <a:defRPr sz="1800" b="0" i="0" u="none" strike="noStrike" cap="none">
                <a:solidFill>
                  <a:schemeClr val="lt1"/>
                </a:solidFill>
                <a:latin typeface="Lustria"/>
                <a:ea typeface="Lustria"/>
                <a:cs typeface="Lustria"/>
                <a:sym typeface="Lustria"/>
              </a:defRPr>
            </a:lvl9pPr>
          </a:lstStyle>
          <a:p>
            <a:endParaRPr/>
          </a:p>
        </p:txBody>
      </p:sp>
      <p:sp>
        <p:nvSpPr>
          <p:cNvPr id="14" name="Google Shape;14;p28"/>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u="none" strike="noStrike" cap="none">
                <a:solidFill>
                  <a:srgbClr val="F2F2F2"/>
                </a:solidFill>
                <a:latin typeface="Lustria"/>
                <a:ea typeface="Lustria"/>
                <a:cs typeface="Lustria"/>
                <a:sym typeface="Lustria"/>
              </a:defRPr>
            </a:lvl1pPr>
            <a:lvl2pPr marL="0" marR="0" lvl="1" indent="0" algn="r" rtl="0">
              <a:spcBef>
                <a:spcPts val="0"/>
              </a:spcBef>
              <a:buNone/>
              <a:defRPr sz="1000" b="0" i="0" u="none" strike="noStrike" cap="none">
                <a:solidFill>
                  <a:srgbClr val="F2F2F2"/>
                </a:solidFill>
                <a:latin typeface="Lustria"/>
                <a:ea typeface="Lustria"/>
                <a:cs typeface="Lustria"/>
                <a:sym typeface="Lustria"/>
              </a:defRPr>
            </a:lvl2pPr>
            <a:lvl3pPr marL="0" marR="0" lvl="2" indent="0" algn="r" rtl="0">
              <a:spcBef>
                <a:spcPts val="0"/>
              </a:spcBef>
              <a:buNone/>
              <a:defRPr sz="1000" b="0" i="0" u="none" strike="noStrike" cap="none">
                <a:solidFill>
                  <a:srgbClr val="F2F2F2"/>
                </a:solidFill>
                <a:latin typeface="Lustria"/>
                <a:ea typeface="Lustria"/>
                <a:cs typeface="Lustria"/>
                <a:sym typeface="Lustria"/>
              </a:defRPr>
            </a:lvl3pPr>
            <a:lvl4pPr marL="0" marR="0" lvl="3" indent="0" algn="r" rtl="0">
              <a:spcBef>
                <a:spcPts val="0"/>
              </a:spcBef>
              <a:buNone/>
              <a:defRPr sz="1000" b="0" i="0" u="none" strike="noStrike" cap="none">
                <a:solidFill>
                  <a:srgbClr val="F2F2F2"/>
                </a:solidFill>
                <a:latin typeface="Lustria"/>
                <a:ea typeface="Lustria"/>
                <a:cs typeface="Lustria"/>
                <a:sym typeface="Lustria"/>
              </a:defRPr>
            </a:lvl4pPr>
            <a:lvl5pPr marL="0" marR="0" lvl="4" indent="0" algn="r" rtl="0">
              <a:spcBef>
                <a:spcPts val="0"/>
              </a:spcBef>
              <a:buNone/>
              <a:defRPr sz="1000" b="0" i="0" u="none" strike="noStrike" cap="none">
                <a:solidFill>
                  <a:srgbClr val="F2F2F2"/>
                </a:solidFill>
                <a:latin typeface="Lustria"/>
                <a:ea typeface="Lustria"/>
                <a:cs typeface="Lustria"/>
                <a:sym typeface="Lustria"/>
              </a:defRPr>
            </a:lvl5pPr>
            <a:lvl6pPr marL="0" marR="0" lvl="5" indent="0" algn="r" rtl="0">
              <a:spcBef>
                <a:spcPts val="0"/>
              </a:spcBef>
              <a:buNone/>
              <a:defRPr sz="1000" b="0" i="0" u="none" strike="noStrike" cap="none">
                <a:solidFill>
                  <a:srgbClr val="F2F2F2"/>
                </a:solidFill>
                <a:latin typeface="Lustria"/>
                <a:ea typeface="Lustria"/>
                <a:cs typeface="Lustria"/>
                <a:sym typeface="Lustria"/>
              </a:defRPr>
            </a:lvl6pPr>
            <a:lvl7pPr marL="0" marR="0" lvl="6" indent="0" algn="r" rtl="0">
              <a:spcBef>
                <a:spcPts val="0"/>
              </a:spcBef>
              <a:buNone/>
              <a:defRPr sz="1000" b="0" i="0" u="none" strike="noStrike" cap="none">
                <a:solidFill>
                  <a:srgbClr val="F2F2F2"/>
                </a:solidFill>
                <a:latin typeface="Lustria"/>
                <a:ea typeface="Lustria"/>
                <a:cs typeface="Lustria"/>
                <a:sym typeface="Lustria"/>
              </a:defRPr>
            </a:lvl7pPr>
            <a:lvl8pPr marL="0" marR="0" lvl="7" indent="0" algn="r" rtl="0">
              <a:spcBef>
                <a:spcPts val="0"/>
              </a:spcBef>
              <a:buNone/>
              <a:defRPr sz="1000" b="0" i="0" u="none" strike="noStrike" cap="none">
                <a:solidFill>
                  <a:srgbClr val="F2F2F2"/>
                </a:solidFill>
                <a:latin typeface="Lustria"/>
                <a:ea typeface="Lustria"/>
                <a:cs typeface="Lustria"/>
                <a:sym typeface="Lustria"/>
              </a:defRPr>
            </a:lvl8pPr>
            <a:lvl9pPr marL="0" marR="0" lvl="8" indent="0" algn="r" rtl="0">
              <a:spcBef>
                <a:spcPts val="0"/>
              </a:spcBef>
              <a:buNone/>
              <a:defRPr sz="1000" b="0" i="0" u="none" strike="noStrike" cap="none">
                <a:solidFill>
                  <a:srgbClr val="F2F2F2"/>
                </a:solidFill>
                <a:latin typeface="Lustria"/>
                <a:ea typeface="Lustria"/>
                <a:cs typeface="Lustria"/>
                <a:sym typeface="Lustria"/>
              </a:defRPr>
            </a:lvl9pPr>
          </a:lstStyle>
          <a:p>
            <a:pPr marL="0" lvl="0" indent="0" algn="r" rtl="0">
              <a:spcBef>
                <a:spcPts val="0"/>
              </a:spcBef>
              <a:spcAft>
                <a:spcPts val="0"/>
              </a:spcAft>
              <a:buNone/>
            </a:pPr>
            <a:fld id="{00000000-1234-1234-1234-123412341234}" type="slidenum">
              <a:rPr lang="es-PE"/>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scholarship.richmond.edu/absat_multimedia/4/"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scholarship.richmond.edu/absat_multimedia/4/" TargetMode="External"/><Relationship Id="rId7" Type="http://schemas.openxmlformats.org/officeDocument/2006/relationships/hyperlink" Target="https://scholarship.richmond.edu/absat_posters/3/"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hyperlink" Target="https://scholarship.richmond.edu/absat_posters/1/" TargetMode="External"/><Relationship Id="rId5" Type="http://schemas.openxmlformats.org/officeDocument/2006/relationships/hyperlink" Target="https://scholarship.richmond.edu/absat_posters/5/" TargetMode="External"/><Relationship Id="rId4" Type="http://schemas.openxmlformats.org/officeDocument/2006/relationships/hyperlink" Target="https://scholarship.richmond.edu/absat_posters/2/"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BwriBZXL8AM"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1"/>
          <p:cNvSpPr txBox="1">
            <a:spLocks noGrp="1"/>
          </p:cNvSpPr>
          <p:nvPr>
            <p:ph type="title"/>
          </p:nvPr>
        </p:nvSpPr>
        <p:spPr>
          <a:xfrm>
            <a:off x="913795" y="609600"/>
            <a:ext cx="10353762" cy="970450"/>
          </a:xfrm>
          <a:prstGeom prst="rect">
            <a:avLst/>
          </a:prstGeom>
          <a:noFill/>
          <a:ln>
            <a:noFill/>
          </a:ln>
          <a:effectLst>
            <a:outerShdw blurRad="25400">
              <a:srgbClr val="000000">
                <a:alpha val="45882"/>
              </a:srgbClr>
            </a:outerShdw>
          </a:effectLst>
        </p:spPr>
        <p:txBody>
          <a:bodyPr spcFirstLastPara="1" wrap="square" lIns="91425" tIns="45700" rIns="91425" bIns="45700" anchor="ctr" anchorCtr="0">
            <a:normAutofit fontScale="90000"/>
          </a:bodyPr>
          <a:lstStyle/>
          <a:p>
            <a:pPr marL="0" lvl="0" indent="0" algn="ctr" rtl="0">
              <a:spcBef>
                <a:spcPts val="0"/>
              </a:spcBef>
              <a:spcAft>
                <a:spcPts val="0"/>
              </a:spcAft>
              <a:buClr>
                <a:schemeClr val="lt2"/>
              </a:buClr>
              <a:buSzPct val="100000"/>
              <a:buFont typeface="Lustria"/>
              <a:buNone/>
            </a:pPr>
            <a:r>
              <a:rPr lang="es-PE"/>
              <a:t>Atlas de las Carreteras Propuestas en la Zona Transfronteriza Ucayali, Perú - Acre, Brasil</a:t>
            </a:r>
            <a:endParaRPr/>
          </a:p>
        </p:txBody>
      </p:sp>
      <p:sp>
        <p:nvSpPr>
          <p:cNvPr id="149" name="Google Shape;149;p1"/>
          <p:cNvSpPr txBox="1">
            <a:spLocks noGrp="1"/>
          </p:cNvSpPr>
          <p:nvPr>
            <p:ph type="body" idx="1"/>
          </p:nvPr>
        </p:nvSpPr>
        <p:spPr>
          <a:xfrm>
            <a:off x="913795" y="1732449"/>
            <a:ext cx="10353762" cy="4058751"/>
          </a:xfrm>
          <a:prstGeom prst="rect">
            <a:avLst/>
          </a:prstGeom>
          <a:noFill/>
          <a:ln>
            <a:noFill/>
          </a:ln>
          <a:effectLst>
            <a:outerShdw blurRad="25400">
              <a:srgbClr val="000000">
                <a:alpha val="45882"/>
              </a:srgbClr>
            </a:outerShdw>
          </a:effectLst>
        </p:spPr>
        <p:txBody>
          <a:bodyPr spcFirstLastPara="1" wrap="square" lIns="91425" tIns="45700" rIns="91425" bIns="45700" anchor="t" anchorCtr="0">
            <a:normAutofit/>
          </a:bodyPr>
          <a:lstStyle/>
          <a:p>
            <a:pPr marL="342900" lvl="0" indent="-306000" algn="l" rtl="0">
              <a:spcBef>
                <a:spcPts val="0"/>
              </a:spcBef>
              <a:spcAft>
                <a:spcPts val="0"/>
              </a:spcAft>
              <a:buSzPts val="1400"/>
              <a:buChar char="◈"/>
            </a:pPr>
            <a:r>
              <a:rPr lang="es-PE"/>
              <a:t>El Atlas de las Carreteras Propuestas en la Zona Transfronteriza Ucayali, Perú-Acre, Brasil incluye una serie de 15 mapas de dos carreteras propuestas: 1) Pucallpa, Perú-Cruzeiro do Sul, Brasil; 2) Nuevo Italia-Puerto Breu, Perú. El objetivo del atlas es presentar los mapas, posters, e información geográfica para dar una perspectiva geográfica de las propuestas de carreteras y entender mejor los posibles impactos socio-ambientales en estas áreas fronterizas con altos índices en diversidad ambiental y cultural.  Los mapas y posters son de acceso público.</a:t>
            </a:r>
            <a:endParaRPr/>
          </a:p>
          <a:p>
            <a:pPr marL="342900" lvl="0" indent="-306000" algn="l" rtl="0">
              <a:spcBef>
                <a:spcPts val="1000"/>
              </a:spcBef>
              <a:spcAft>
                <a:spcPts val="0"/>
              </a:spcAft>
              <a:buSzPts val="1400"/>
              <a:buChar char="◈"/>
            </a:pPr>
            <a:r>
              <a:rPr lang="es-PE"/>
              <a:t>Termina con un link a un panel de líderes Indígenas, Geógrafos, Ingenieros, Investigadores y otros expertos discutiendo las dos propuestas</a:t>
            </a:r>
            <a:endParaRPr/>
          </a:p>
          <a:p>
            <a:pPr marL="342900" lvl="0" indent="-306000" algn="l" rtl="0">
              <a:spcBef>
                <a:spcPts val="1000"/>
              </a:spcBef>
              <a:spcAft>
                <a:spcPts val="0"/>
              </a:spcAft>
              <a:buSzPts val="1400"/>
              <a:buChar char="◈"/>
            </a:pPr>
            <a:r>
              <a:rPr lang="es-PE"/>
              <a:t>Como Citar:</a:t>
            </a:r>
            <a:endParaRPr/>
          </a:p>
          <a:p>
            <a:pPr marL="720000" lvl="1" indent="-270000" algn="l" rtl="0">
              <a:spcBef>
                <a:spcPts val="840"/>
              </a:spcBef>
              <a:spcAft>
                <a:spcPts val="0"/>
              </a:spcAft>
              <a:buSzPts val="840"/>
              <a:buChar char="🞚"/>
            </a:pPr>
            <a:r>
              <a:rPr lang="es-PE" sz="1200"/>
              <a:t>Salisbury DS, Spera SA, Collard E, Frisbie A, Place MR, Reygadas Y, Zizzamia E, Amazon Borderlands Spatial Analysis Team. (2021). Atlas de las Carreteras Propuestas en la Zona Transfronteriza Ucayali Perú-Acre, Brasil. Spatial Analysis Lab, University of Richmond: Richmond, VA. </a:t>
            </a:r>
            <a:r>
              <a:rPr lang="es-PE" sz="1200" u="sng">
                <a:solidFill>
                  <a:schemeClr val="hlink"/>
                </a:solidFill>
                <a:hlinkClick r:id="rId3"/>
              </a:rPr>
              <a:t>Español</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10"/>
          <p:cNvSpPr txBox="1">
            <a:spLocks noGrp="1"/>
          </p:cNvSpPr>
          <p:nvPr>
            <p:ph type="title"/>
          </p:nvPr>
        </p:nvSpPr>
        <p:spPr>
          <a:xfrm>
            <a:off x="913795" y="609600"/>
            <a:ext cx="10353762" cy="970450"/>
          </a:xfrm>
          <a:prstGeom prst="rect">
            <a:avLst/>
          </a:prstGeom>
          <a:noFill/>
          <a:ln>
            <a:noFill/>
          </a:ln>
          <a:effectLst>
            <a:outerShdw blurRad="25400">
              <a:srgbClr val="000000">
                <a:alpha val="45882"/>
              </a:srgbClr>
            </a:outerShdw>
          </a:effectLst>
        </p:spPr>
        <p:txBody>
          <a:bodyPr spcFirstLastPara="1" wrap="square" lIns="91425" tIns="45700" rIns="91425" bIns="45700" anchor="ctr" anchorCtr="0">
            <a:normAutofit/>
          </a:bodyPr>
          <a:lstStyle/>
          <a:p>
            <a:pPr marL="0" lvl="0" indent="0" algn="ctr" rtl="0">
              <a:spcBef>
                <a:spcPts val="0"/>
              </a:spcBef>
              <a:spcAft>
                <a:spcPts val="0"/>
              </a:spcAft>
              <a:buClr>
                <a:schemeClr val="lt2"/>
              </a:buClr>
              <a:buSzPts val="4000"/>
              <a:buFont typeface="Lustria"/>
              <a:buNone/>
            </a:pPr>
            <a:r>
              <a:rPr lang="es-PE" b="1"/>
              <a:t>Caso 2</a:t>
            </a:r>
            <a:endParaRPr b="1"/>
          </a:p>
        </p:txBody>
      </p:sp>
      <p:sp>
        <p:nvSpPr>
          <p:cNvPr id="196" name="Google Shape;196;p10"/>
          <p:cNvSpPr txBox="1">
            <a:spLocks noGrp="1"/>
          </p:cNvSpPr>
          <p:nvPr>
            <p:ph type="body" idx="1"/>
          </p:nvPr>
        </p:nvSpPr>
        <p:spPr>
          <a:xfrm>
            <a:off x="913795" y="1732449"/>
            <a:ext cx="10353762" cy="4058751"/>
          </a:xfrm>
          <a:prstGeom prst="rect">
            <a:avLst/>
          </a:prstGeom>
          <a:noFill/>
          <a:ln>
            <a:noFill/>
          </a:ln>
          <a:effectLst>
            <a:outerShdw blurRad="25400">
              <a:srgbClr val="000000">
                <a:alpha val="45882"/>
              </a:srgbClr>
            </a:outerShdw>
          </a:effectLst>
        </p:spPr>
        <p:txBody>
          <a:bodyPr spcFirstLastPara="1" wrap="square" lIns="91425" tIns="45700" rIns="91425" bIns="45700" anchor="t" anchorCtr="0">
            <a:normAutofit/>
          </a:bodyPr>
          <a:lstStyle/>
          <a:p>
            <a:pPr marL="36900" lvl="0" indent="0" algn="l" rtl="0">
              <a:spcBef>
                <a:spcPts val="0"/>
              </a:spcBef>
              <a:spcAft>
                <a:spcPts val="0"/>
              </a:spcAft>
              <a:buSzPts val="2520"/>
              <a:buNone/>
            </a:pPr>
            <a:r>
              <a:rPr lang="es-PE" sz="3600"/>
              <a:t>Carreteras Propuestas BR-364 y PE-18C Pucallpa, Perú Cruzeiro do Sul, Brasil</a:t>
            </a:r>
            <a:endParaRPr sz="36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11"/>
          <p:cNvPicPr preferRelativeResize="0"/>
          <p:nvPr/>
        </p:nvPicPr>
        <p:blipFill rotWithShape="1">
          <a:blip r:embed="rId3">
            <a:alphaModFix/>
          </a:blip>
          <a:srcRect/>
          <a:stretch/>
        </p:blipFill>
        <p:spPr>
          <a:xfrm>
            <a:off x="2340429" y="0"/>
            <a:ext cx="7641771" cy="685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12"/>
          <p:cNvPicPr preferRelativeResize="0"/>
          <p:nvPr/>
        </p:nvPicPr>
        <p:blipFill rotWithShape="1">
          <a:blip r:embed="rId3">
            <a:alphaModFix/>
          </a:blip>
          <a:srcRect/>
          <a:stretch/>
        </p:blipFill>
        <p:spPr>
          <a:xfrm>
            <a:off x="1658470" y="0"/>
            <a:ext cx="8875059" cy="6858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13"/>
          <p:cNvPicPr preferRelativeResize="0"/>
          <p:nvPr/>
        </p:nvPicPr>
        <p:blipFill rotWithShape="1">
          <a:blip r:embed="rId3">
            <a:alphaModFix/>
          </a:blip>
          <a:srcRect/>
          <a:stretch/>
        </p:blipFill>
        <p:spPr>
          <a:xfrm>
            <a:off x="1658470" y="-76200"/>
            <a:ext cx="8875059" cy="6858000"/>
          </a:xfrm>
          <a:prstGeom prst="rect">
            <a:avLst/>
          </a:prstGeom>
          <a:noFill/>
          <a:ln>
            <a:noFill/>
          </a:ln>
        </p:spPr>
      </p:pic>
      <p:pic>
        <p:nvPicPr>
          <p:cNvPr id="212" name="Google Shape;212;p13"/>
          <p:cNvPicPr preferRelativeResize="0"/>
          <p:nvPr/>
        </p:nvPicPr>
        <p:blipFill rotWithShape="1">
          <a:blip r:embed="rId4">
            <a:alphaModFix/>
          </a:blip>
          <a:srcRect/>
          <a:stretch/>
        </p:blipFill>
        <p:spPr>
          <a:xfrm>
            <a:off x="1658470" y="0"/>
            <a:ext cx="8875059" cy="685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14"/>
          <p:cNvPicPr preferRelativeResize="0"/>
          <p:nvPr/>
        </p:nvPicPr>
        <p:blipFill rotWithShape="1">
          <a:blip r:embed="rId3">
            <a:alphaModFix/>
          </a:blip>
          <a:srcRect/>
          <a:stretch/>
        </p:blipFill>
        <p:spPr>
          <a:xfrm>
            <a:off x="1658470" y="0"/>
            <a:ext cx="8875059" cy="6858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15"/>
          <p:cNvPicPr preferRelativeResize="0"/>
          <p:nvPr/>
        </p:nvPicPr>
        <p:blipFill rotWithShape="1">
          <a:blip r:embed="rId3">
            <a:alphaModFix/>
          </a:blip>
          <a:srcRect/>
          <a:stretch/>
        </p:blipFill>
        <p:spPr>
          <a:xfrm>
            <a:off x="1658470" y="0"/>
            <a:ext cx="8875059" cy="6858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16"/>
          <p:cNvPicPr preferRelativeResize="0"/>
          <p:nvPr/>
        </p:nvPicPr>
        <p:blipFill rotWithShape="1">
          <a:blip r:embed="rId3">
            <a:alphaModFix/>
          </a:blip>
          <a:srcRect/>
          <a:stretch/>
        </p:blipFill>
        <p:spPr>
          <a:xfrm>
            <a:off x="1658470" y="0"/>
            <a:ext cx="8875059" cy="6858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17"/>
          <p:cNvPicPr preferRelativeResize="0"/>
          <p:nvPr/>
        </p:nvPicPr>
        <p:blipFill rotWithShape="1">
          <a:blip r:embed="rId3">
            <a:alphaModFix/>
          </a:blip>
          <a:srcRect/>
          <a:stretch/>
        </p:blipFill>
        <p:spPr>
          <a:xfrm>
            <a:off x="1658470" y="0"/>
            <a:ext cx="8875059" cy="685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Google Shape;237;p18"/>
          <p:cNvPicPr preferRelativeResize="0"/>
          <p:nvPr/>
        </p:nvPicPr>
        <p:blipFill rotWithShape="1">
          <a:blip r:embed="rId3">
            <a:alphaModFix/>
          </a:blip>
          <a:srcRect/>
          <a:stretch/>
        </p:blipFill>
        <p:spPr>
          <a:xfrm>
            <a:off x="1658470" y="0"/>
            <a:ext cx="8875059" cy="6858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19"/>
          <p:cNvPicPr preferRelativeResize="0"/>
          <p:nvPr/>
        </p:nvPicPr>
        <p:blipFill rotWithShape="1">
          <a:blip r:embed="rId3">
            <a:alphaModFix/>
          </a:blip>
          <a:srcRect/>
          <a:stretch/>
        </p:blipFill>
        <p:spPr>
          <a:xfrm>
            <a:off x="1658470" y="0"/>
            <a:ext cx="8875059" cy="6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
          <p:cNvSpPr txBox="1">
            <a:spLocks noGrp="1"/>
          </p:cNvSpPr>
          <p:nvPr>
            <p:ph type="title"/>
          </p:nvPr>
        </p:nvSpPr>
        <p:spPr>
          <a:xfrm>
            <a:off x="913795" y="609600"/>
            <a:ext cx="10353762" cy="970450"/>
          </a:xfrm>
          <a:prstGeom prst="rect">
            <a:avLst/>
          </a:prstGeom>
          <a:noFill/>
          <a:ln>
            <a:noFill/>
          </a:ln>
          <a:effectLst>
            <a:outerShdw blurRad="25400">
              <a:srgbClr val="000000">
                <a:alpha val="45882"/>
              </a:srgbClr>
            </a:outerShdw>
          </a:effectLst>
        </p:spPr>
        <p:txBody>
          <a:bodyPr spcFirstLastPara="1" wrap="square" lIns="91425" tIns="45700" rIns="91425" bIns="45700" anchor="ctr" anchorCtr="0">
            <a:normAutofit/>
          </a:bodyPr>
          <a:lstStyle/>
          <a:p>
            <a:pPr marL="0" lvl="0" indent="0" algn="ctr" rtl="0">
              <a:spcBef>
                <a:spcPts val="0"/>
              </a:spcBef>
              <a:spcAft>
                <a:spcPts val="0"/>
              </a:spcAft>
              <a:buClr>
                <a:schemeClr val="lt2"/>
              </a:buClr>
              <a:buSzPts val="4000"/>
              <a:buFont typeface="Lustria"/>
              <a:buNone/>
            </a:pPr>
            <a:r>
              <a:rPr lang="es-PE" b="1"/>
              <a:t>Caso 1</a:t>
            </a:r>
            <a:endParaRPr b="1"/>
          </a:p>
        </p:txBody>
      </p:sp>
      <p:sp>
        <p:nvSpPr>
          <p:cNvPr id="155" name="Google Shape;155;p2"/>
          <p:cNvSpPr txBox="1">
            <a:spLocks noGrp="1"/>
          </p:cNvSpPr>
          <p:nvPr>
            <p:ph type="body" idx="1"/>
          </p:nvPr>
        </p:nvSpPr>
        <p:spPr>
          <a:xfrm>
            <a:off x="913795" y="1732449"/>
            <a:ext cx="10353762" cy="4058751"/>
          </a:xfrm>
          <a:prstGeom prst="rect">
            <a:avLst/>
          </a:prstGeom>
          <a:noFill/>
          <a:ln>
            <a:noFill/>
          </a:ln>
          <a:effectLst>
            <a:outerShdw blurRad="25400">
              <a:srgbClr val="000000">
                <a:alpha val="45882"/>
              </a:srgbClr>
            </a:outerShdw>
          </a:effectLst>
        </p:spPr>
        <p:txBody>
          <a:bodyPr spcFirstLastPara="1" wrap="square" lIns="91425" tIns="45700" rIns="91425" bIns="45700" anchor="t" anchorCtr="0">
            <a:normAutofit/>
          </a:bodyPr>
          <a:lstStyle/>
          <a:p>
            <a:pPr marL="36900" lvl="0" indent="0" algn="l" rtl="0">
              <a:spcBef>
                <a:spcPts val="0"/>
              </a:spcBef>
              <a:spcAft>
                <a:spcPts val="0"/>
              </a:spcAft>
              <a:buSzPts val="2520"/>
              <a:buNone/>
            </a:pPr>
            <a:r>
              <a:rPr lang="es-PE" sz="3600"/>
              <a:t>Carretera Propuesta Trocha UC-105, Nuevo Italia-Puerto Breu, Ucayali, Perú</a:t>
            </a:r>
            <a:endParaRPr sz="36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20"/>
          <p:cNvPicPr preferRelativeResize="0"/>
          <p:nvPr/>
        </p:nvPicPr>
        <p:blipFill rotWithShape="1">
          <a:blip r:embed="rId3">
            <a:alphaModFix/>
          </a:blip>
          <a:srcRect/>
          <a:stretch/>
        </p:blipFill>
        <p:spPr>
          <a:xfrm>
            <a:off x="1658470" y="0"/>
            <a:ext cx="8875059" cy="6858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21"/>
          <p:cNvPicPr preferRelativeResize="0"/>
          <p:nvPr/>
        </p:nvPicPr>
        <p:blipFill rotWithShape="1">
          <a:blip r:embed="rId3">
            <a:alphaModFix/>
          </a:blip>
          <a:srcRect/>
          <a:stretch/>
        </p:blipFill>
        <p:spPr>
          <a:xfrm>
            <a:off x="18875" y="0"/>
            <a:ext cx="12179259" cy="5715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22"/>
          <p:cNvPicPr preferRelativeResize="0"/>
          <p:nvPr/>
        </p:nvPicPr>
        <p:blipFill rotWithShape="1">
          <a:blip r:embed="rId3">
            <a:alphaModFix/>
          </a:blip>
          <a:srcRect/>
          <a:stretch/>
        </p:blipFill>
        <p:spPr>
          <a:xfrm>
            <a:off x="2914" y="702211"/>
            <a:ext cx="12189086" cy="5088988"/>
          </a:xfrm>
          <a:prstGeom prst="rect">
            <a:avLst/>
          </a:prstGeom>
          <a:noFill/>
          <a:ln>
            <a:noFill/>
          </a:ln>
        </p:spPr>
      </p:pic>
      <p:pic>
        <p:nvPicPr>
          <p:cNvPr id="258" name="Google Shape;258;p22"/>
          <p:cNvPicPr preferRelativeResize="0"/>
          <p:nvPr/>
        </p:nvPicPr>
        <p:blipFill rotWithShape="1">
          <a:blip r:embed="rId4">
            <a:alphaModFix/>
          </a:blip>
          <a:srcRect/>
          <a:stretch/>
        </p:blipFill>
        <p:spPr>
          <a:xfrm>
            <a:off x="0" y="0"/>
            <a:ext cx="12189087" cy="68928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23"/>
          <p:cNvPicPr preferRelativeResize="0"/>
          <p:nvPr/>
        </p:nvPicPr>
        <p:blipFill rotWithShape="1">
          <a:blip r:embed="rId3">
            <a:alphaModFix/>
          </a:blip>
          <a:srcRect/>
          <a:stretch/>
        </p:blipFill>
        <p:spPr>
          <a:xfrm>
            <a:off x="1524000" y="-16520"/>
            <a:ext cx="9166027" cy="687452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24"/>
          <p:cNvSpPr txBox="1">
            <a:spLocks noGrp="1"/>
          </p:cNvSpPr>
          <p:nvPr>
            <p:ph type="title"/>
          </p:nvPr>
        </p:nvSpPr>
        <p:spPr>
          <a:xfrm>
            <a:off x="913795" y="609600"/>
            <a:ext cx="10353762" cy="970450"/>
          </a:xfrm>
          <a:prstGeom prst="rect">
            <a:avLst/>
          </a:prstGeom>
          <a:noFill/>
          <a:ln>
            <a:noFill/>
          </a:ln>
          <a:effectLst>
            <a:outerShdw blurRad="25400">
              <a:srgbClr val="000000">
                <a:alpha val="45882"/>
              </a:srgbClr>
            </a:outerShdw>
          </a:effectLst>
        </p:spPr>
        <p:txBody>
          <a:bodyPr spcFirstLastPara="1" wrap="square" lIns="91425" tIns="45700" rIns="91425" bIns="45700" anchor="ctr" anchorCtr="0">
            <a:normAutofit/>
          </a:bodyPr>
          <a:lstStyle/>
          <a:p>
            <a:pPr marL="0" lvl="0" indent="0" algn="ctr" rtl="0">
              <a:spcBef>
                <a:spcPts val="0"/>
              </a:spcBef>
              <a:spcAft>
                <a:spcPts val="0"/>
              </a:spcAft>
              <a:buClr>
                <a:schemeClr val="lt2"/>
              </a:buClr>
              <a:buSzPts val="4000"/>
              <a:buFont typeface="Lustria"/>
              <a:buNone/>
            </a:pPr>
            <a:r>
              <a:rPr lang="es-PE"/>
              <a:t>Como Citar</a:t>
            </a:r>
            <a:endParaRPr/>
          </a:p>
        </p:txBody>
      </p:sp>
      <p:sp>
        <p:nvSpPr>
          <p:cNvPr id="269" name="Google Shape;269;p24"/>
          <p:cNvSpPr txBox="1">
            <a:spLocks noGrp="1"/>
          </p:cNvSpPr>
          <p:nvPr>
            <p:ph type="body" idx="1"/>
          </p:nvPr>
        </p:nvSpPr>
        <p:spPr>
          <a:xfrm>
            <a:off x="913795" y="1732449"/>
            <a:ext cx="10353762" cy="4058751"/>
          </a:xfrm>
          <a:prstGeom prst="rect">
            <a:avLst/>
          </a:prstGeom>
          <a:noFill/>
          <a:ln>
            <a:noFill/>
          </a:ln>
          <a:effectLst>
            <a:outerShdw blurRad="25400">
              <a:srgbClr val="000000">
                <a:alpha val="45882"/>
              </a:srgbClr>
            </a:outerShdw>
          </a:effectLst>
        </p:spPr>
        <p:txBody>
          <a:bodyPr spcFirstLastPara="1" wrap="square" lIns="91425" tIns="45700" rIns="91425" bIns="45700" anchor="t" anchorCtr="0">
            <a:normAutofit fontScale="92500" lnSpcReduction="20000"/>
          </a:bodyPr>
          <a:lstStyle/>
          <a:p>
            <a:pPr marL="342900" lvl="0" indent="-306000" algn="l" rtl="0">
              <a:spcBef>
                <a:spcPts val="0"/>
              </a:spcBef>
              <a:spcAft>
                <a:spcPts val="0"/>
              </a:spcAft>
              <a:buSzPct val="70000"/>
              <a:buChar char="◈"/>
            </a:pPr>
            <a:r>
              <a:rPr lang="es-PE"/>
              <a:t>Atlas</a:t>
            </a:r>
            <a:endParaRPr/>
          </a:p>
          <a:p>
            <a:pPr marL="720000" lvl="1" indent="-270000" algn="l" rtl="0">
              <a:spcBef>
                <a:spcPts val="933"/>
              </a:spcBef>
              <a:spcAft>
                <a:spcPts val="0"/>
              </a:spcAft>
              <a:buSzPct val="70000"/>
              <a:buChar char="🞚"/>
            </a:pPr>
            <a:r>
              <a:rPr lang="es-PE"/>
              <a:t>Salisbury DS, Spera SA, Collard E, Frisbie A, Place MR, Reygadas Y, Zizzamia E, Amazon Borderlands Spatial Analysis Team. (2021). Atlas de las Carreteras Propuestas en la Zona Transfronteriza Ucayali Perú-Acre, Brasil. Spatial Analysis Lab, University of Richmond: Richmond, VA. </a:t>
            </a:r>
            <a:r>
              <a:rPr lang="es-PE" u="sng">
                <a:solidFill>
                  <a:schemeClr val="hlink"/>
                </a:solidFill>
                <a:hlinkClick r:id="rId3"/>
              </a:rPr>
              <a:t>Español</a:t>
            </a:r>
            <a:endParaRPr/>
          </a:p>
          <a:p>
            <a:pPr marL="342900" lvl="0" indent="-306000" algn="l" rtl="0">
              <a:spcBef>
                <a:spcPts val="970"/>
              </a:spcBef>
              <a:spcAft>
                <a:spcPts val="0"/>
              </a:spcAft>
              <a:buSzPct val="70000"/>
              <a:buChar char="◈"/>
            </a:pPr>
            <a:r>
              <a:rPr lang="es-PE"/>
              <a:t>Posters</a:t>
            </a:r>
            <a:endParaRPr/>
          </a:p>
          <a:p>
            <a:pPr marL="720000" lvl="1" indent="-270000" algn="l" rtl="0">
              <a:spcBef>
                <a:spcPts val="933"/>
              </a:spcBef>
              <a:spcAft>
                <a:spcPts val="0"/>
              </a:spcAft>
              <a:buSzPct val="78750"/>
              <a:buChar char="🞚"/>
            </a:pPr>
            <a:r>
              <a:rPr lang="es-PE"/>
              <a:t>Frisbie, A., Collard, E., Zizzamia, E., Salisbury, D. S., Galati, V., Spera, S. (2021). Análisis de los Impactos Socio-Ambientales de dos Rutas de la Carretera Propuesta entre Pucallpa, Perú y Cruzeiro do Sul, Brasil. Adaptado de un Poster presentado en la Reunión Anual de la Asociación Americana de Geógrafos, Abril 7-11, 2021. Virtual, Seattle, WA, EEUU. </a:t>
            </a:r>
            <a:r>
              <a:rPr lang="es-PE" u="sng">
                <a:solidFill>
                  <a:schemeClr val="hlink"/>
                </a:solidFill>
                <a:hlinkClick r:id="rId4"/>
              </a:rPr>
              <a:t>Español</a:t>
            </a:r>
            <a:r>
              <a:rPr lang="es-PE"/>
              <a:t>; </a:t>
            </a:r>
            <a:r>
              <a:rPr lang="es-PE" u="sng">
                <a:solidFill>
                  <a:schemeClr val="hlink"/>
                </a:solidFill>
                <a:hlinkClick r:id="rId5"/>
              </a:rPr>
              <a:t>Português</a:t>
            </a:r>
            <a:r>
              <a:rPr lang="es-PE"/>
              <a:t>  </a:t>
            </a:r>
            <a:endParaRPr sz="1600"/>
          </a:p>
          <a:p>
            <a:pPr marL="720000" lvl="1" indent="-270000" algn="l" rtl="0">
              <a:spcBef>
                <a:spcPts val="933"/>
              </a:spcBef>
              <a:spcAft>
                <a:spcPts val="0"/>
              </a:spcAft>
              <a:buSzPct val="70000"/>
              <a:buChar char="🞚"/>
            </a:pPr>
            <a:r>
              <a:rPr lang="es-PE"/>
              <a:t>Place, M. R., Zizzamia, E., Salisbury, D. S., Galati, V., Spera, S. (2021). Análisis de los Impactos Socio-Ambientales de las Carretera Propuesta Trocha UC-105 entre Nuevo Italia y Puerto Breu, Ucayali, Perú. Adaptado de un Poster presentado en la Reunión Anual de la Asociación Americana de Geógrafos, Abril 7-11, 2021. Virtual, Seattle, WA, EEUU. </a:t>
            </a:r>
            <a:r>
              <a:rPr lang="es-PE" u="sng">
                <a:solidFill>
                  <a:schemeClr val="hlink"/>
                </a:solidFill>
                <a:hlinkClick r:id="rId6"/>
              </a:rPr>
              <a:t>Español</a:t>
            </a:r>
            <a:r>
              <a:rPr lang="es-PE"/>
              <a:t>; </a:t>
            </a:r>
            <a:r>
              <a:rPr lang="es-PE" u="sng">
                <a:solidFill>
                  <a:schemeClr val="hlink"/>
                </a:solidFill>
                <a:hlinkClick r:id="rId7"/>
              </a:rPr>
              <a:t>Português</a:t>
            </a:r>
            <a:endParaRPr/>
          </a:p>
          <a:p>
            <a:pPr marL="342900" lvl="0" indent="-223767" algn="l" rtl="0">
              <a:spcBef>
                <a:spcPts val="970"/>
              </a:spcBef>
              <a:spcAft>
                <a:spcPts val="0"/>
              </a:spcAft>
              <a:buSzPct val="70000"/>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25"/>
          <p:cNvSpPr txBox="1">
            <a:spLocks noGrp="1"/>
          </p:cNvSpPr>
          <p:nvPr>
            <p:ph type="title"/>
          </p:nvPr>
        </p:nvSpPr>
        <p:spPr>
          <a:xfrm>
            <a:off x="884892" y="18030"/>
            <a:ext cx="10353762" cy="970450"/>
          </a:xfrm>
          <a:prstGeom prst="rect">
            <a:avLst/>
          </a:prstGeom>
          <a:noFill/>
          <a:ln>
            <a:noFill/>
          </a:ln>
          <a:effectLst>
            <a:outerShdw blurRad="25400">
              <a:srgbClr val="000000">
                <a:alpha val="45882"/>
              </a:srgbClr>
            </a:outerShdw>
          </a:effectLst>
        </p:spPr>
        <p:txBody>
          <a:bodyPr spcFirstLastPara="1" wrap="square" lIns="91425" tIns="45700" rIns="91425" bIns="45700" anchor="ctr" anchorCtr="0">
            <a:normAutofit/>
          </a:bodyPr>
          <a:lstStyle/>
          <a:p>
            <a:pPr marL="0" lvl="0" indent="0" algn="l" rtl="0">
              <a:spcBef>
                <a:spcPts val="0"/>
              </a:spcBef>
              <a:spcAft>
                <a:spcPts val="0"/>
              </a:spcAft>
              <a:buClr>
                <a:schemeClr val="lt2"/>
              </a:buClr>
              <a:buSzPts val="4000"/>
              <a:buFont typeface="Lustria"/>
              <a:buNone/>
            </a:pPr>
            <a:r>
              <a:rPr lang="es-PE"/>
              <a:t>LIVE CLAG</a:t>
            </a:r>
            <a:endParaRPr/>
          </a:p>
        </p:txBody>
      </p:sp>
      <p:sp>
        <p:nvSpPr>
          <p:cNvPr id="275" name="Google Shape;275;p25"/>
          <p:cNvSpPr txBox="1">
            <a:spLocks noGrp="1"/>
          </p:cNvSpPr>
          <p:nvPr>
            <p:ph type="body" idx="1"/>
          </p:nvPr>
        </p:nvSpPr>
        <p:spPr>
          <a:xfrm>
            <a:off x="913795" y="1732449"/>
            <a:ext cx="10353762" cy="4058751"/>
          </a:xfrm>
          <a:prstGeom prst="rect">
            <a:avLst/>
          </a:prstGeom>
          <a:noFill/>
          <a:ln>
            <a:noFill/>
          </a:ln>
          <a:effectLst>
            <a:outerShdw blurRad="25400">
              <a:srgbClr val="000000">
                <a:alpha val="45882"/>
              </a:srgbClr>
            </a:outerShdw>
          </a:effectLst>
        </p:spPr>
        <p:txBody>
          <a:bodyPr spcFirstLastPara="1" wrap="square" lIns="91425" tIns="45700" rIns="91425" bIns="45700" anchor="t" anchorCtr="0">
            <a:normAutofit/>
          </a:bodyPr>
          <a:lstStyle/>
          <a:p>
            <a:pPr marL="342900" lvl="0" indent="-217100" algn="l" rtl="0">
              <a:spcBef>
                <a:spcPts val="0"/>
              </a:spcBef>
              <a:spcAft>
                <a:spcPts val="0"/>
              </a:spcAft>
              <a:buSzPts val="1400"/>
              <a:buNone/>
            </a:pPr>
            <a:endParaRPr/>
          </a:p>
        </p:txBody>
      </p:sp>
      <p:pic>
        <p:nvPicPr>
          <p:cNvPr id="276" name="Google Shape;276;p25"/>
          <p:cNvPicPr preferRelativeResize="0"/>
          <p:nvPr/>
        </p:nvPicPr>
        <p:blipFill rotWithShape="1">
          <a:blip r:embed="rId3">
            <a:alphaModFix/>
          </a:blip>
          <a:srcRect/>
          <a:stretch/>
        </p:blipFill>
        <p:spPr>
          <a:xfrm>
            <a:off x="6856043" y="0"/>
            <a:ext cx="5335958" cy="6858000"/>
          </a:xfrm>
          <a:prstGeom prst="rect">
            <a:avLst/>
          </a:prstGeom>
          <a:noFill/>
          <a:ln>
            <a:noFill/>
          </a:ln>
        </p:spPr>
      </p:pic>
      <p:pic>
        <p:nvPicPr>
          <p:cNvPr id="277" name="Google Shape;277;p25"/>
          <p:cNvPicPr preferRelativeResize="0"/>
          <p:nvPr/>
        </p:nvPicPr>
        <p:blipFill rotWithShape="1">
          <a:blip r:embed="rId4">
            <a:alphaModFix/>
          </a:blip>
          <a:srcRect/>
          <a:stretch/>
        </p:blipFill>
        <p:spPr>
          <a:xfrm>
            <a:off x="-21176" y="855388"/>
            <a:ext cx="6853729" cy="6002612"/>
          </a:xfrm>
          <a:prstGeom prst="rect">
            <a:avLst/>
          </a:prstGeom>
          <a:noFill/>
          <a:ln>
            <a:noFill/>
          </a:ln>
        </p:spPr>
      </p:pic>
      <p:sp>
        <p:nvSpPr>
          <p:cNvPr id="278" name="Google Shape;278;p25"/>
          <p:cNvSpPr/>
          <p:nvPr/>
        </p:nvSpPr>
        <p:spPr>
          <a:xfrm>
            <a:off x="1295400" y="3647968"/>
            <a:ext cx="276706" cy="227711"/>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ustria"/>
              <a:ea typeface="Lustria"/>
              <a:cs typeface="Lustria"/>
              <a:sym typeface="Lustria"/>
            </a:endParaRPr>
          </a:p>
        </p:txBody>
      </p:sp>
      <p:sp>
        <p:nvSpPr>
          <p:cNvPr id="279" name="Google Shape;279;p25"/>
          <p:cNvSpPr/>
          <p:nvPr/>
        </p:nvSpPr>
        <p:spPr>
          <a:xfrm>
            <a:off x="1489094" y="3962400"/>
            <a:ext cx="166023" cy="113855"/>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ustria"/>
              <a:ea typeface="Lustria"/>
              <a:cs typeface="Lustria"/>
              <a:sym typeface="Lustria"/>
            </a:endParaRPr>
          </a:p>
        </p:txBody>
      </p:sp>
      <p:sp>
        <p:nvSpPr>
          <p:cNvPr id="280" name="Google Shape;280;p25"/>
          <p:cNvSpPr txBox="1"/>
          <p:nvPr/>
        </p:nvSpPr>
        <p:spPr>
          <a:xfrm>
            <a:off x="4662023" y="5770602"/>
            <a:ext cx="145905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PE" sz="1800" b="0" i="0" u="none" strike="noStrike" cap="none">
                <a:solidFill>
                  <a:schemeClr val="dk1"/>
                </a:solidFill>
                <a:latin typeface="Lustria"/>
                <a:ea typeface="Lustria"/>
                <a:cs typeface="Lustria"/>
                <a:sym typeface="Lustria"/>
              </a:rPr>
              <a:t>RAISG 2020</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26"/>
          <p:cNvSpPr txBox="1">
            <a:spLocks noGrp="1"/>
          </p:cNvSpPr>
          <p:nvPr>
            <p:ph type="title"/>
          </p:nvPr>
        </p:nvSpPr>
        <p:spPr>
          <a:xfrm>
            <a:off x="913795" y="609600"/>
            <a:ext cx="10353762" cy="970450"/>
          </a:xfrm>
          <a:prstGeom prst="rect">
            <a:avLst/>
          </a:prstGeom>
          <a:noFill/>
          <a:ln>
            <a:noFill/>
          </a:ln>
          <a:effectLst>
            <a:outerShdw blurRad="25400">
              <a:srgbClr val="000000">
                <a:alpha val="45882"/>
              </a:srgbClr>
            </a:outerShdw>
          </a:effectLst>
        </p:spPr>
        <p:txBody>
          <a:bodyPr spcFirstLastPara="1" wrap="square" lIns="91425" tIns="45700" rIns="91425" bIns="45700" anchor="ctr" anchorCtr="0">
            <a:normAutofit/>
          </a:bodyPr>
          <a:lstStyle/>
          <a:p>
            <a:pPr marL="0" lvl="0" indent="0" algn="ctr" rtl="0">
              <a:spcBef>
                <a:spcPts val="0"/>
              </a:spcBef>
              <a:spcAft>
                <a:spcPts val="0"/>
              </a:spcAft>
              <a:buClr>
                <a:schemeClr val="lt2"/>
              </a:buClr>
              <a:buSzPts val="4000"/>
              <a:buFont typeface="Lustria"/>
              <a:buNone/>
            </a:pPr>
            <a:r>
              <a:rPr lang="es-PE"/>
              <a:t>LIVE CLAG: Carreteras en la Amazonía</a:t>
            </a:r>
            <a:endParaRPr/>
          </a:p>
        </p:txBody>
      </p:sp>
      <p:sp>
        <p:nvSpPr>
          <p:cNvPr id="286" name="Google Shape;286;p26"/>
          <p:cNvSpPr txBox="1">
            <a:spLocks noGrp="1"/>
          </p:cNvSpPr>
          <p:nvPr>
            <p:ph type="body" idx="1"/>
          </p:nvPr>
        </p:nvSpPr>
        <p:spPr>
          <a:xfrm>
            <a:off x="913795" y="1732449"/>
            <a:ext cx="10353762" cy="4058751"/>
          </a:xfrm>
          <a:prstGeom prst="rect">
            <a:avLst/>
          </a:prstGeom>
          <a:noFill/>
          <a:ln>
            <a:noFill/>
          </a:ln>
          <a:effectLst>
            <a:outerShdw blurRad="25400">
              <a:srgbClr val="000000">
                <a:alpha val="45882"/>
              </a:srgbClr>
            </a:outerShdw>
          </a:effectLst>
        </p:spPr>
        <p:txBody>
          <a:bodyPr spcFirstLastPara="1" wrap="square" lIns="91425" tIns="45700" rIns="91425" bIns="45700" anchor="t" anchorCtr="0">
            <a:normAutofit/>
          </a:bodyPr>
          <a:lstStyle/>
          <a:p>
            <a:pPr marL="342900" lvl="0" indent="-306000" algn="l" rtl="0">
              <a:spcBef>
                <a:spcPts val="0"/>
              </a:spcBef>
              <a:spcAft>
                <a:spcPts val="0"/>
              </a:spcAft>
              <a:buSzPts val="1400"/>
              <a:buChar char="◈"/>
            </a:pPr>
            <a:r>
              <a:rPr lang="es-PE" u="sng">
                <a:solidFill>
                  <a:schemeClr val="hlink"/>
                </a:solidFill>
                <a:hlinkClick r:id="rId3"/>
              </a:rPr>
              <a:t>https://www.youtube.com/watch?v=BwriBZXL8AM</a:t>
            </a:r>
            <a:endParaRPr u="sng"/>
          </a:p>
          <a:p>
            <a:pPr marL="342900" lvl="0" indent="-306000" algn="l" rtl="0">
              <a:spcBef>
                <a:spcPts val="1000"/>
              </a:spcBef>
              <a:spcAft>
                <a:spcPts val="0"/>
              </a:spcAft>
              <a:buSzPts val="1400"/>
              <a:buChar char="◈"/>
            </a:pPr>
            <a:r>
              <a:rPr lang="es-PE"/>
              <a:t>Salisbury DS, Piyãko F, Piyãko B, Diques BJ, Villacorta Portocarrero W, Guimaraes M, Guimaraes R, Silva S, Scarcello M, Biles J. (2021). Carreteras en la Amazonía: Perspectivas de la Frontera Perú-Brasil. April 14, 2021. LIVE CLAG 2021, Latin American Geography Virtual Panel Discussions VIII, Español y Português, </a:t>
            </a:r>
            <a:r>
              <a:rPr lang="es-PE" u="sng">
                <a:solidFill>
                  <a:schemeClr val="hlink"/>
                </a:solidFill>
                <a:hlinkClick r:id="rId3"/>
              </a:rPr>
              <a:t>https://www.youtube.com/watch?v=BwriBZXL8AM</a:t>
            </a:r>
            <a:r>
              <a:rPr lang="es-PE"/>
              <a:t>  </a:t>
            </a:r>
            <a:endParaRPr/>
          </a:p>
          <a:p>
            <a:pPr marL="342900" lvl="0" indent="-217100" algn="l" rtl="0">
              <a:spcBef>
                <a:spcPts val="1000"/>
              </a:spcBef>
              <a:spcAft>
                <a:spcPts val="0"/>
              </a:spcAft>
              <a:buSzPts val="1400"/>
              <a:buNone/>
            </a:pPr>
            <a:endParaRPr u="sng"/>
          </a:p>
          <a:p>
            <a:pPr marL="36900" lvl="0" indent="0" algn="l" rtl="0">
              <a:spcBef>
                <a:spcPts val="1000"/>
              </a:spcBef>
              <a:spcAft>
                <a:spcPts val="0"/>
              </a:spcAft>
              <a:buSzPts val="1400"/>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27"/>
          <p:cNvSpPr txBox="1">
            <a:spLocks noGrp="1"/>
          </p:cNvSpPr>
          <p:nvPr>
            <p:ph type="ctrTitle"/>
          </p:nvPr>
        </p:nvSpPr>
        <p:spPr>
          <a:xfrm>
            <a:off x="1370693" y="1769540"/>
            <a:ext cx="9440034" cy="1828801"/>
          </a:xfrm>
          <a:prstGeom prst="rect">
            <a:avLst/>
          </a:prstGeom>
          <a:noFill/>
          <a:ln>
            <a:noFill/>
          </a:ln>
          <a:effectLst>
            <a:outerShdw blurRad="25400">
              <a:srgbClr val="000000">
                <a:alpha val="45882"/>
              </a:srgbClr>
            </a:outerShdw>
          </a:effectLst>
        </p:spPr>
        <p:txBody>
          <a:bodyPr spcFirstLastPara="1" wrap="square" lIns="91425" tIns="45700" rIns="91425" bIns="45700" anchor="b" anchorCtr="0">
            <a:normAutofit/>
          </a:bodyPr>
          <a:lstStyle/>
          <a:p>
            <a:pPr marL="0" lvl="0" indent="0" algn="ctr" rtl="0">
              <a:spcBef>
                <a:spcPts val="0"/>
              </a:spcBef>
              <a:spcAft>
                <a:spcPts val="0"/>
              </a:spcAft>
              <a:buClr>
                <a:schemeClr val="lt2"/>
              </a:buClr>
              <a:buSzPts val="5400"/>
              <a:buFont typeface="Lustria"/>
              <a:buNone/>
            </a:pPr>
            <a:r>
              <a:rPr lang="es-PE"/>
              <a:t>GRACIAS</a:t>
            </a:r>
            <a:endParaRPr/>
          </a:p>
        </p:txBody>
      </p:sp>
      <p:sp>
        <p:nvSpPr>
          <p:cNvPr id="292" name="Google Shape;292;p27"/>
          <p:cNvSpPr txBox="1">
            <a:spLocks noGrp="1"/>
          </p:cNvSpPr>
          <p:nvPr>
            <p:ph type="subTitle" idx="1"/>
          </p:nvPr>
        </p:nvSpPr>
        <p:spPr>
          <a:xfrm>
            <a:off x="1370693" y="3598339"/>
            <a:ext cx="9440034" cy="1049867"/>
          </a:xfrm>
          <a:prstGeom prst="rect">
            <a:avLst/>
          </a:prstGeom>
          <a:noFill/>
          <a:ln>
            <a:noFill/>
          </a:ln>
          <a:effectLst>
            <a:outerShdw blurRad="25400">
              <a:srgbClr val="000000">
                <a:alpha val="45882"/>
              </a:srgbClr>
            </a:outerShdw>
          </a:effectLst>
        </p:spPr>
        <p:txBody>
          <a:bodyPr spcFirstLastPara="1" wrap="square" lIns="91425" tIns="45700" rIns="91425" bIns="45700" anchor="t" anchorCtr="0">
            <a:normAutofit/>
          </a:bodyPr>
          <a:lstStyle/>
          <a:p>
            <a:pPr marL="0" lvl="0" indent="0" algn="ctr" rtl="0">
              <a:spcBef>
                <a:spcPts val="0"/>
              </a:spcBef>
              <a:spcAft>
                <a:spcPts val="0"/>
              </a:spcAft>
              <a:buSzPts val="1400"/>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3"/>
          <p:cNvPicPr preferRelativeResize="0"/>
          <p:nvPr/>
        </p:nvPicPr>
        <p:blipFill rotWithShape="1">
          <a:blip r:embed="rId3">
            <a:alphaModFix/>
          </a:blip>
          <a:srcRect/>
          <a:stretch/>
        </p:blipFill>
        <p:spPr>
          <a:xfrm>
            <a:off x="1658470" y="0"/>
            <a:ext cx="8875059"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5" name="Google Shape;165;p4"/>
          <p:cNvPicPr preferRelativeResize="0"/>
          <p:nvPr/>
        </p:nvPicPr>
        <p:blipFill rotWithShape="1">
          <a:blip r:embed="rId3">
            <a:alphaModFix/>
          </a:blip>
          <a:srcRect/>
          <a:stretch/>
        </p:blipFill>
        <p:spPr>
          <a:xfrm>
            <a:off x="1658470" y="0"/>
            <a:ext cx="8875059" cy="6858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5"/>
          <p:cNvPicPr preferRelativeResize="0"/>
          <p:nvPr/>
        </p:nvPicPr>
        <p:blipFill rotWithShape="1">
          <a:blip r:embed="rId3">
            <a:alphaModFix/>
          </a:blip>
          <a:srcRect/>
          <a:stretch/>
        </p:blipFill>
        <p:spPr>
          <a:xfrm>
            <a:off x="1658470" y="0"/>
            <a:ext cx="8875059" cy="685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6"/>
          <p:cNvPicPr preferRelativeResize="0"/>
          <p:nvPr/>
        </p:nvPicPr>
        <p:blipFill rotWithShape="1">
          <a:blip r:embed="rId3">
            <a:alphaModFix/>
          </a:blip>
          <a:srcRect/>
          <a:stretch/>
        </p:blipFill>
        <p:spPr>
          <a:xfrm>
            <a:off x="1658470" y="0"/>
            <a:ext cx="8875059"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7"/>
          <p:cNvPicPr preferRelativeResize="0"/>
          <p:nvPr/>
        </p:nvPicPr>
        <p:blipFill rotWithShape="1">
          <a:blip r:embed="rId3">
            <a:alphaModFix/>
          </a:blip>
          <a:srcRect/>
          <a:stretch/>
        </p:blipFill>
        <p:spPr>
          <a:xfrm>
            <a:off x="1658470" y="0"/>
            <a:ext cx="8875059" cy="6858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8"/>
          <p:cNvPicPr preferRelativeResize="0"/>
          <p:nvPr/>
        </p:nvPicPr>
        <p:blipFill rotWithShape="1">
          <a:blip r:embed="rId3">
            <a:alphaModFix/>
          </a:blip>
          <a:srcRect/>
          <a:stretch/>
        </p:blipFill>
        <p:spPr>
          <a:xfrm>
            <a:off x="304800" y="0"/>
            <a:ext cx="11582400" cy="686731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9"/>
          <p:cNvPicPr preferRelativeResize="0"/>
          <p:nvPr/>
        </p:nvPicPr>
        <p:blipFill rotWithShape="1">
          <a:blip r:embed="rId3">
            <a:alphaModFix/>
          </a:blip>
          <a:srcRect/>
          <a:stretch/>
        </p:blipFill>
        <p:spPr>
          <a:xfrm>
            <a:off x="1568622" y="21771"/>
            <a:ext cx="9099378" cy="6836229"/>
          </a:xfrm>
          <a:prstGeom prst="rect">
            <a:avLst/>
          </a:prstGeom>
          <a:noFill/>
          <a:ln>
            <a:noFill/>
          </a:ln>
        </p:spPr>
      </p:pic>
    </p:spTree>
  </p:cSld>
  <p:clrMapOvr>
    <a:masterClrMapping/>
  </p:clrMapOvr>
</p:sld>
</file>

<file path=ppt/theme/theme1.xml><?xml version="1.0" encoding="utf-8"?>
<a:theme xmlns:a="http://schemas.openxmlformats.org/drawingml/2006/main" name="Slate">
  <a:themeElements>
    <a:clrScheme name="Slate">
      <a:dk1>
        <a:srgbClr val="000000"/>
      </a:dk1>
      <a:lt1>
        <a:srgbClr val="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555</Words>
  <Application>Microsoft Macintosh PowerPoint</Application>
  <PresentationFormat>Widescreen</PresentationFormat>
  <Paragraphs>21</Paragraphs>
  <Slides>27</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Noto Sans Symbols</vt:lpstr>
      <vt:lpstr>Lustria</vt:lpstr>
      <vt:lpstr>Times New Roman</vt:lpstr>
      <vt:lpstr>Calibri</vt:lpstr>
      <vt:lpstr>Arial</vt:lpstr>
      <vt:lpstr>Slate</vt:lpstr>
      <vt:lpstr>Atlas de las Carreteras Propuestas en la Zona Transfronteriza Ucayali, Perú - Acre, Brasil</vt:lpstr>
      <vt:lpstr>Caso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Caso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Como Citar</vt:lpstr>
      <vt:lpstr>LIVE CLAG</vt:lpstr>
      <vt:lpstr>LIVE CLAG: Carreteras en la Amazonía</vt:lpstr>
      <vt:lpstr>GRACIAS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de las Carreteras Propuestas en la Zona Transfronteriza Ucayali, Perú - Acre, Brasil</dc:title>
  <dc:creator>dsalisbury</dc:creator>
  <cp:lastModifiedBy>LaPrade, Crista</cp:lastModifiedBy>
  <cp:revision>1</cp:revision>
  <dcterms:created xsi:type="dcterms:W3CDTF">1999-12-06T23:50:40Z</dcterms:created>
  <dcterms:modified xsi:type="dcterms:W3CDTF">2021-07-12T18:35:12Z</dcterms:modified>
</cp:coreProperties>
</file>